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72" r:id="rId3"/>
    <p:sldId id="283" r:id="rId4"/>
    <p:sldId id="284" r:id="rId5"/>
    <p:sldId id="287" r:id="rId6"/>
    <p:sldId id="274" r:id="rId7"/>
    <p:sldId id="285" r:id="rId8"/>
    <p:sldId id="286" r:id="rId9"/>
    <p:sldId id="289" r:id="rId10"/>
    <p:sldId id="290" r:id="rId11"/>
    <p:sldId id="265" r:id="rId12"/>
    <p:sldId id="291" r:id="rId13"/>
    <p:sldId id="288" r:id="rId14"/>
    <p:sldId id="293" r:id="rId15"/>
    <p:sldId id="292" r:id="rId16"/>
    <p:sldId id="294" r:id="rId17"/>
    <p:sldId id="296" r:id="rId18"/>
    <p:sldId id="295" r:id="rId19"/>
    <p:sldId id="299" r:id="rId20"/>
    <p:sldId id="298" r:id="rId21"/>
    <p:sldId id="300" r:id="rId22"/>
    <p:sldId id="302" r:id="rId23"/>
    <p:sldId id="301" r:id="rId24"/>
    <p:sldId id="303" r:id="rId25"/>
    <p:sldId id="304" r:id="rId26"/>
    <p:sldId id="26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84" userDrawn="1">
          <p15:clr>
            <a:srgbClr val="A4A3A4"/>
          </p15:clr>
        </p15:guide>
        <p15:guide id="2" pos="3840" userDrawn="1">
          <p15:clr>
            <a:srgbClr val="A4A3A4"/>
          </p15:clr>
        </p15:guide>
        <p15:guide id="3" orient="horz" pos="600" userDrawn="1">
          <p15:clr>
            <a:srgbClr val="A4A3A4"/>
          </p15:clr>
        </p15:guide>
        <p15:guide id="4" orient="horz"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BFBF"/>
    <a:srgbClr val="404040"/>
    <a:srgbClr val="B2D169"/>
    <a:srgbClr val="E3539B"/>
    <a:srgbClr val="767BB5"/>
    <a:srgbClr val="E0549B"/>
    <a:srgbClr val="45B0E6"/>
    <a:srgbClr val="00BEA6"/>
    <a:srgbClr val="D289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214" autoAdjust="0"/>
    <p:restoredTop sz="94660"/>
  </p:normalViewPr>
  <p:slideViewPr>
    <p:cSldViewPr snapToGrid="0" showGuides="1">
      <p:cViewPr varScale="1">
        <p:scale>
          <a:sx n="112" d="100"/>
          <a:sy n="112" d="100"/>
        </p:scale>
        <p:origin x="78" y="78"/>
      </p:cViewPr>
      <p:guideLst>
        <p:guide orient="horz" pos="3984"/>
        <p:guide pos="3840"/>
        <p:guide orient="horz" pos="600"/>
        <p:guide orient="horz" pos="230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91D923-C551-4FEE-A789-FF6F47C160F7}" type="datetimeFigureOut">
              <a:rPr lang="en-US" smtClean="0"/>
              <a:t>11/17/2019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47CD44-C54A-4598-BC27-D9F02FA94F79}" type="slidenum">
              <a:rPr lang="en-US" smtClean="0"/>
              <a:t>‹#›</a:t>
            </a:fld>
            <a:endParaRPr lang="en-US"/>
          </a:p>
        </p:txBody>
      </p:sp>
    </p:spTree>
    <p:extLst>
      <p:ext uri="{BB962C8B-B14F-4D97-AF65-F5344CB8AC3E}">
        <p14:creationId xmlns:p14="http://schemas.microsoft.com/office/powerpoint/2010/main" val="30280704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58862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4493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8761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6346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2578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60522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70777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68920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8137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9533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0661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5191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7039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2875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7396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6549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6023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16BCD-F3C5-4F34-9B21-E889402182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4AA086-5FDA-4172-935B-B89055D657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7471858-5B20-4A7B-AC87-B3AF313C4BA0}"/>
              </a:ext>
            </a:extLst>
          </p:cNvPr>
          <p:cNvSpPr>
            <a:spLocks noGrp="1"/>
          </p:cNvSpPr>
          <p:nvPr>
            <p:ph type="dt" sz="half" idx="10"/>
          </p:nvPr>
        </p:nvSpPr>
        <p:spPr/>
        <p:txBody>
          <a:bodyPr/>
          <a:lstStyle/>
          <a:p>
            <a:fld id="{9BCC1EC9-211C-4D44-9E4F-B6654E48FE6C}" type="datetimeFigureOut">
              <a:rPr lang="en-US" smtClean="0"/>
              <a:t>11/17/2019</a:t>
            </a:fld>
            <a:endParaRPr lang="en-US"/>
          </a:p>
        </p:txBody>
      </p:sp>
      <p:sp>
        <p:nvSpPr>
          <p:cNvPr id="5" name="Footer Placeholder 4">
            <a:extLst>
              <a:ext uri="{FF2B5EF4-FFF2-40B4-BE49-F238E27FC236}">
                <a16:creationId xmlns:a16="http://schemas.microsoft.com/office/drawing/2014/main" id="{81F70CCE-C1B0-4826-9F7F-6D876B8AC7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4991A3-B96D-4573-9826-1CDF06205260}"/>
              </a:ext>
            </a:extLst>
          </p:cNvPr>
          <p:cNvSpPr>
            <a:spLocks noGrp="1"/>
          </p:cNvSpPr>
          <p:nvPr>
            <p:ph type="sldNum" sz="quarter" idx="12"/>
          </p:nvPr>
        </p:nvSpPr>
        <p:spPr/>
        <p:txBody>
          <a:bodyPr/>
          <a:lstStyle/>
          <a:p>
            <a:fld id="{C0C94304-9D7D-4EDB-90E1-FCA55F75F38C}" type="slidenum">
              <a:rPr lang="en-US" smtClean="0"/>
              <a:t>‹#›</a:t>
            </a:fld>
            <a:endParaRPr lang="en-US"/>
          </a:p>
        </p:txBody>
      </p:sp>
    </p:spTree>
    <p:extLst>
      <p:ext uri="{BB962C8B-B14F-4D97-AF65-F5344CB8AC3E}">
        <p14:creationId xmlns:p14="http://schemas.microsoft.com/office/powerpoint/2010/main" val="23212531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7F161-4A7C-4C73-8297-1F8509D1C2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148453-6026-471D-8FC5-871C1BFFD64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5B2CB6-5F78-49BA-9ECB-1D5078370975}"/>
              </a:ext>
            </a:extLst>
          </p:cNvPr>
          <p:cNvSpPr>
            <a:spLocks noGrp="1"/>
          </p:cNvSpPr>
          <p:nvPr>
            <p:ph type="dt" sz="half" idx="10"/>
          </p:nvPr>
        </p:nvSpPr>
        <p:spPr/>
        <p:txBody>
          <a:bodyPr/>
          <a:lstStyle/>
          <a:p>
            <a:fld id="{9BCC1EC9-211C-4D44-9E4F-B6654E48FE6C}" type="datetimeFigureOut">
              <a:rPr lang="en-US" smtClean="0"/>
              <a:t>11/17/2019</a:t>
            </a:fld>
            <a:endParaRPr lang="en-US"/>
          </a:p>
        </p:txBody>
      </p:sp>
      <p:sp>
        <p:nvSpPr>
          <p:cNvPr id="5" name="Footer Placeholder 4">
            <a:extLst>
              <a:ext uri="{FF2B5EF4-FFF2-40B4-BE49-F238E27FC236}">
                <a16:creationId xmlns:a16="http://schemas.microsoft.com/office/drawing/2014/main" id="{5A327FCC-EA0A-4269-94F4-77A7895A4D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DC5B75-47FE-4250-80EA-84D98BAF24D1}"/>
              </a:ext>
            </a:extLst>
          </p:cNvPr>
          <p:cNvSpPr>
            <a:spLocks noGrp="1"/>
          </p:cNvSpPr>
          <p:nvPr>
            <p:ph type="sldNum" sz="quarter" idx="12"/>
          </p:nvPr>
        </p:nvSpPr>
        <p:spPr/>
        <p:txBody>
          <a:bodyPr/>
          <a:lstStyle/>
          <a:p>
            <a:fld id="{C0C94304-9D7D-4EDB-90E1-FCA55F75F38C}" type="slidenum">
              <a:rPr lang="en-US" smtClean="0"/>
              <a:t>‹#›</a:t>
            </a:fld>
            <a:endParaRPr lang="en-US"/>
          </a:p>
        </p:txBody>
      </p:sp>
    </p:spTree>
    <p:extLst>
      <p:ext uri="{BB962C8B-B14F-4D97-AF65-F5344CB8AC3E}">
        <p14:creationId xmlns:p14="http://schemas.microsoft.com/office/powerpoint/2010/main" val="36476946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06D370-FD2E-4766-B02E-E64C9B8A39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9E8E01-1D00-4300-8537-C5B45FF8626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E0EED-16CC-4CED-A5CF-13CD7ECAB0F6}"/>
              </a:ext>
            </a:extLst>
          </p:cNvPr>
          <p:cNvSpPr>
            <a:spLocks noGrp="1"/>
          </p:cNvSpPr>
          <p:nvPr>
            <p:ph type="dt" sz="half" idx="10"/>
          </p:nvPr>
        </p:nvSpPr>
        <p:spPr/>
        <p:txBody>
          <a:bodyPr/>
          <a:lstStyle/>
          <a:p>
            <a:fld id="{9BCC1EC9-211C-4D44-9E4F-B6654E48FE6C}" type="datetimeFigureOut">
              <a:rPr lang="en-US" smtClean="0"/>
              <a:t>11/17/2019</a:t>
            </a:fld>
            <a:endParaRPr lang="en-US"/>
          </a:p>
        </p:txBody>
      </p:sp>
      <p:sp>
        <p:nvSpPr>
          <p:cNvPr id="5" name="Footer Placeholder 4">
            <a:extLst>
              <a:ext uri="{FF2B5EF4-FFF2-40B4-BE49-F238E27FC236}">
                <a16:creationId xmlns:a16="http://schemas.microsoft.com/office/drawing/2014/main" id="{381B0618-4667-45B4-865A-02BAC3151E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F5C548-2347-41DC-A6B5-A29D01E4C48E}"/>
              </a:ext>
            </a:extLst>
          </p:cNvPr>
          <p:cNvSpPr>
            <a:spLocks noGrp="1"/>
          </p:cNvSpPr>
          <p:nvPr>
            <p:ph type="sldNum" sz="quarter" idx="12"/>
          </p:nvPr>
        </p:nvSpPr>
        <p:spPr/>
        <p:txBody>
          <a:bodyPr/>
          <a:lstStyle/>
          <a:p>
            <a:fld id="{C0C94304-9D7D-4EDB-90E1-FCA55F75F38C}" type="slidenum">
              <a:rPr lang="en-US" smtClean="0"/>
              <a:t>‹#›</a:t>
            </a:fld>
            <a:endParaRPr lang="en-US"/>
          </a:p>
        </p:txBody>
      </p:sp>
    </p:spTree>
    <p:extLst>
      <p:ext uri="{BB962C8B-B14F-4D97-AF65-F5344CB8AC3E}">
        <p14:creationId xmlns:p14="http://schemas.microsoft.com/office/powerpoint/2010/main" val="37512846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A1D5E-B05D-4BBD-893A-5A9E506A98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9DA785-086D-4955-BB5E-F0C9B28616E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199114-0078-4780-8693-49F15F622DA3}"/>
              </a:ext>
            </a:extLst>
          </p:cNvPr>
          <p:cNvSpPr>
            <a:spLocks noGrp="1"/>
          </p:cNvSpPr>
          <p:nvPr>
            <p:ph type="dt" sz="half" idx="10"/>
          </p:nvPr>
        </p:nvSpPr>
        <p:spPr/>
        <p:txBody>
          <a:bodyPr/>
          <a:lstStyle/>
          <a:p>
            <a:fld id="{9BCC1EC9-211C-4D44-9E4F-B6654E48FE6C}" type="datetimeFigureOut">
              <a:rPr lang="en-US" smtClean="0"/>
              <a:t>11/17/2019</a:t>
            </a:fld>
            <a:endParaRPr lang="en-US"/>
          </a:p>
        </p:txBody>
      </p:sp>
      <p:sp>
        <p:nvSpPr>
          <p:cNvPr id="5" name="Footer Placeholder 4">
            <a:extLst>
              <a:ext uri="{FF2B5EF4-FFF2-40B4-BE49-F238E27FC236}">
                <a16:creationId xmlns:a16="http://schemas.microsoft.com/office/drawing/2014/main" id="{69D93AD2-73D0-4837-8ACA-CE7882EA6D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BB41A8-D8C0-4C0F-AEBE-9D32C6A1080F}"/>
              </a:ext>
            </a:extLst>
          </p:cNvPr>
          <p:cNvSpPr>
            <a:spLocks noGrp="1"/>
          </p:cNvSpPr>
          <p:nvPr>
            <p:ph type="sldNum" sz="quarter" idx="12"/>
          </p:nvPr>
        </p:nvSpPr>
        <p:spPr/>
        <p:txBody>
          <a:bodyPr/>
          <a:lstStyle/>
          <a:p>
            <a:fld id="{C0C94304-9D7D-4EDB-90E1-FCA55F75F38C}" type="slidenum">
              <a:rPr lang="en-US" smtClean="0"/>
              <a:t>‹#›</a:t>
            </a:fld>
            <a:endParaRPr lang="en-US"/>
          </a:p>
        </p:txBody>
      </p:sp>
    </p:spTree>
    <p:extLst>
      <p:ext uri="{BB962C8B-B14F-4D97-AF65-F5344CB8AC3E}">
        <p14:creationId xmlns:p14="http://schemas.microsoft.com/office/powerpoint/2010/main" val="31885398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CB12D-0584-4022-8C8D-F52295996C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AA969A-321A-4773-87BE-225DB4C323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52D220D-D472-4238-89CF-D7566C4EC3BF}"/>
              </a:ext>
            </a:extLst>
          </p:cNvPr>
          <p:cNvSpPr>
            <a:spLocks noGrp="1"/>
          </p:cNvSpPr>
          <p:nvPr>
            <p:ph type="dt" sz="half" idx="10"/>
          </p:nvPr>
        </p:nvSpPr>
        <p:spPr/>
        <p:txBody>
          <a:bodyPr/>
          <a:lstStyle/>
          <a:p>
            <a:fld id="{9BCC1EC9-211C-4D44-9E4F-B6654E48FE6C}" type="datetimeFigureOut">
              <a:rPr lang="en-US" smtClean="0"/>
              <a:t>11/17/2019</a:t>
            </a:fld>
            <a:endParaRPr lang="en-US"/>
          </a:p>
        </p:txBody>
      </p:sp>
      <p:sp>
        <p:nvSpPr>
          <p:cNvPr id="5" name="Footer Placeholder 4">
            <a:extLst>
              <a:ext uri="{FF2B5EF4-FFF2-40B4-BE49-F238E27FC236}">
                <a16:creationId xmlns:a16="http://schemas.microsoft.com/office/drawing/2014/main" id="{7294AB8C-397D-4A35-8AE0-1E904B7053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CE363D-B6D7-40C6-99A4-1751EEDA9F55}"/>
              </a:ext>
            </a:extLst>
          </p:cNvPr>
          <p:cNvSpPr>
            <a:spLocks noGrp="1"/>
          </p:cNvSpPr>
          <p:nvPr>
            <p:ph type="sldNum" sz="quarter" idx="12"/>
          </p:nvPr>
        </p:nvSpPr>
        <p:spPr/>
        <p:txBody>
          <a:bodyPr/>
          <a:lstStyle/>
          <a:p>
            <a:fld id="{C0C94304-9D7D-4EDB-90E1-FCA55F75F38C}" type="slidenum">
              <a:rPr lang="en-US" smtClean="0"/>
              <a:t>‹#›</a:t>
            </a:fld>
            <a:endParaRPr lang="en-US"/>
          </a:p>
        </p:txBody>
      </p:sp>
    </p:spTree>
    <p:extLst>
      <p:ext uri="{BB962C8B-B14F-4D97-AF65-F5344CB8AC3E}">
        <p14:creationId xmlns:p14="http://schemas.microsoft.com/office/powerpoint/2010/main" val="11816605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2C8EE-74E3-4F81-AE5C-E39C3F02ED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C2A2CE-813B-47FA-9379-77B11190819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0B91C2-7596-47F1-838F-F37564103C0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1529C0-C636-4510-A296-83D6EDE5694A}"/>
              </a:ext>
            </a:extLst>
          </p:cNvPr>
          <p:cNvSpPr>
            <a:spLocks noGrp="1"/>
          </p:cNvSpPr>
          <p:nvPr>
            <p:ph type="dt" sz="half" idx="10"/>
          </p:nvPr>
        </p:nvSpPr>
        <p:spPr/>
        <p:txBody>
          <a:bodyPr/>
          <a:lstStyle/>
          <a:p>
            <a:fld id="{9BCC1EC9-211C-4D44-9E4F-B6654E48FE6C}" type="datetimeFigureOut">
              <a:rPr lang="en-US" smtClean="0"/>
              <a:t>11/17/2019</a:t>
            </a:fld>
            <a:endParaRPr lang="en-US"/>
          </a:p>
        </p:txBody>
      </p:sp>
      <p:sp>
        <p:nvSpPr>
          <p:cNvPr id="6" name="Footer Placeholder 5">
            <a:extLst>
              <a:ext uri="{FF2B5EF4-FFF2-40B4-BE49-F238E27FC236}">
                <a16:creationId xmlns:a16="http://schemas.microsoft.com/office/drawing/2014/main" id="{7A77363A-A235-433B-A7E2-9DB7A579BD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14AB7C-C7FD-4AC3-9132-B1EC91BB7CFC}"/>
              </a:ext>
            </a:extLst>
          </p:cNvPr>
          <p:cNvSpPr>
            <a:spLocks noGrp="1"/>
          </p:cNvSpPr>
          <p:nvPr>
            <p:ph type="sldNum" sz="quarter" idx="12"/>
          </p:nvPr>
        </p:nvSpPr>
        <p:spPr/>
        <p:txBody>
          <a:bodyPr/>
          <a:lstStyle/>
          <a:p>
            <a:fld id="{C0C94304-9D7D-4EDB-90E1-FCA55F75F38C}" type="slidenum">
              <a:rPr lang="en-US" smtClean="0"/>
              <a:t>‹#›</a:t>
            </a:fld>
            <a:endParaRPr lang="en-US"/>
          </a:p>
        </p:txBody>
      </p:sp>
    </p:spTree>
    <p:extLst>
      <p:ext uri="{BB962C8B-B14F-4D97-AF65-F5344CB8AC3E}">
        <p14:creationId xmlns:p14="http://schemas.microsoft.com/office/powerpoint/2010/main" val="2745435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17009-4EF0-4B12-A299-BC0287C7B1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50D432B-2BDB-4D80-94ED-EA72CE4627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DB3B82F-4A75-42C1-87BE-6DF90ABF613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C585E8-EBD9-4F17-82C8-555804BF82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A3A2624-3147-45B4-8679-AB03CBDB81E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BC84EBF-FC65-4F9A-9384-FF24DFAE2982}"/>
              </a:ext>
            </a:extLst>
          </p:cNvPr>
          <p:cNvSpPr>
            <a:spLocks noGrp="1"/>
          </p:cNvSpPr>
          <p:nvPr>
            <p:ph type="dt" sz="half" idx="10"/>
          </p:nvPr>
        </p:nvSpPr>
        <p:spPr/>
        <p:txBody>
          <a:bodyPr/>
          <a:lstStyle/>
          <a:p>
            <a:fld id="{9BCC1EC9-211C-4D44-9E4F-B6654E48FE6C}" type="datetimeFigureOut">
              <a:rPr lang="en-US" smtClean="0"/>
              <a:t>11/17/2019</a:t>
            </a:fld>
            <a:endParaRPr lang="en-US"/>
          </a:p>
        </p:txBody>
      </p:sp>
      <p:sp>
        <p:nvSpPr>
          <p:cNvPr id="8" name="Footer Placeholder 7">
            <a:extLst>
              <a:ext uri="{FF2B5EF4-FFF2-40B4-BE49-F238E27FC236}">
                <a16:creationId xmlns:a16="http://schemas.microsoft.com/office/drawing/2014/main" id="{1300CF30-71E5-437B-AEAB-4E93A21E0EB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918336A-3644-4041-94EC-A77E7AEA5DAD}"/>
              </a:ext>
            </a:extLst>
          </p:cNvPr>
          <p:cNvSpPr>
            <a:spLocks noGrp="1"/>
          </p:cNvSpPr>
          <p:nvPr>
            <p:ph type="sldNum" sz="quarter" idx="12"/>
          </p:nvPr>
        </p:nvSpPr>
        <p:spPr/>
        <p:txBody>
          <a:bodyPr/>
          <a:lstStyle/>
          <a:p>
            <a:fld id="{C0C94304-9D7D-4EDB-90E1-FCA55F75F38C}" type="slidenum">
              <a:rPr lang="en-US" smtClean="0"/>
              <a:t>‹#›</a:t>
            </a:fld>
            <a:endParaRPr lang="en-US"/>
          </a:p>
        </p:txBody>
      </p:sp>
    </p:spTree>
    <p:extLst>
      <p:ext uri="{BB962C8B-B14F-4D97-AF65-F5344CB8AC3E}">
        <p14:creationId xmlns:p14="http://schemas.microsoft.com/office/powerpoint/2010/main" val="28738146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7F235-913C-4913-84D7-2429CB3892C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9ECD55-F1FC-4C1D-8EFF-AD392E3A9D8B}"/>
              </a:ext>
            </a:extLst>
          </p:cNvPr>
          <p:cNvSpPr>
            <a:spLocks noGrp="1"/>
          </p:cNvSpPr>
          <p:nvPr>
            <p:ph type="dt" sz="half" idx="10"/>
          </p:nvPr>
        </p:nvSpPr>
        <p:spPr/>
        <p:txBody>
          <a:bodyPr/>
          <a:lstStyle/>
          <a:p>
            <a:fld id="{9BCC1EC9-211C-4D44-9E4F-B6654E48FE6C}" type="datetimeFigureOut">
              <a:rPr lang="en-US" smtClean="0"/>
              <a:t>11/17/2019</a:t>
            </a:fld>
            <a:endParaRPr lang="en-US"/>
          </a:p>
        </p:txBody>
      </p:sp>
      <p:sp>
        <p:nvSpPr>
          <p:cNvPr id="4" name="Footer Placeholder 3">
            <a:extLst>
              <a:ext uri="{FF2B5EF4-FFF2-40B4-BE49-F238E27FC236}">
                <a16:creationId xmlns:a16="http://schemas.microsoft.com/office/drawing/2014/main" id="{56B43F77-F961-4ED2-88D5-73093A26B22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B7EB32-2D3C-4E84-8719-8F187BB4E3E8}"/>
              </a:ext>
            </a:extLst>
          </p:cNvPr>
          <p:cNvSpPr>
            <a:spLocks noGrp="1"/>
          </p:cNvSpPr>
          <p:nvPr>
            <p:ph type="sldNum" sz="quarter" idx="12"/>
          </p:nvPr>
        </p:nvSpPr>
        <p:spPr/>
        <p:txBody>
          <a:bodyPr/>
          <a:lstStyle/>
          <a:p>
            <a:fld id="{C0C94304-9D7D-4EDB-90E1-FCA55F75F38C}" type="slidenum">
              <a:rPr lang="en-US" smtClean="0"/>
              <a:t>‹#›</a:t>
            </a:fld>
            <a:endParaRPr lang="en-US"/>
          </a:p>
        </p:txBody>
      </p:sp>
    </p:spTree>
    <p:extLst>
      <p:ext uri="{BB962C8B-B14F-4D97-AF65-F5344CB8AC3E}">
        <p14:creationId xmlns:p14="http://schemas.microsoft.com/office/powerpoint/2010/main" val="13387585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A65BAA-69D1-4110-BC63-1E323B12864B}"/>
              </a:ext>
            </a:extLst>
          </p:cNvPr>
          <p:cNvSpPr>
            <a:spLocks noGrp="1"/>
          </p:cNvSpPr>
          <p:nvPr>
            <p:ph type="dt" sz="half" idx="10"/>
          </p:nvPr>
        </p:nvSpPr>
        <p:spPr/>
        <p:txBody>
          <a:bodyPr/>
          <a:lstStyle/>
          <a:p>
            <a:fld id="{9BCC1EC9-211C-4D44-9E4F-B6654E48FE6C}" type="datetimeFigureOut">
              <a:rPr lang="en-US" smtClean="0"/>
              <a:t>11/17/2019</a:t>
            </a:fld>
            <a:endParaRPr lang="en-US"/>
          </a:p>
        </p:txBody>
      </p:sp>
      <p:sp>
        <p:nvSpPr>
          <p:cNvPr id="3" name="Footer Placeholder 2">
            <a:extLst>
              <a:ext uri="{FF2B5EF4-FFF2-40B4-BE49-F238E27FC236}">
                <a16:creationId xmlns:a16="http://schemas.microsoft.com/office/drawing/2014/main" id="{95133AF8-70E5-418A-B78B-48A6BF5144E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1ED0E7-8B9F-4A3B-BFDD-C44FA2F63F59}"/>
              </a:ext>
            </a:extLst>
          </p:cNvPr>
          <p:cNvSpPr>
            <a:spLocks noGrp="1"/>
          </p:cNvSpPr>
          <p:nvPr>
            <p:ph type="sldNum" sz="quarter" idx="12"/>
          </p:nvPr>
        </p:nvSpPr>
        <p:spPr/>
        <p:txBody>
          <a:bodyPr/>
          <a:lstStyle/>
          <a:p>
            <a:fld id="{C0C94304-9D7D-4EDB-90E1-FCA55F75F38C}" type="slidenum">
              <a:rPr lang="en-US" smtClean="0"/>
              <a:t>‹#›</a:t>
            </a:fld>
            <a:endParaRPr lang="en-US"/>
          </a:p>
        </p:txBody>
      </p:sp>
    </p:spTree>
    <p:extLst>
      <p:ext uri="{BB962C8B-B14F-4D97-AF65-F5344CB8AC3E}">
        <p14:creationId xmlns:p14="http://schemas.microsoft.com/office/powerpoint/2010/main" val="39851305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69F68-C8B7-44DA-8B93-A4488F329A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AECCAC-CF65-446D-B041-D1D6B573DB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2D63273-4227-49CB-BF4C-9A3D9F45E3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A75C054-5BA8-42A4-A8E8-1428FF63AC54}"/>
              </a:ext>
            </a:extLst>
          </p:cNvPr>
          <p:cNvSpPr>
            <a:spLocks noGrp="1"/>
          </p:cNvSpPr>
          <p:nvPr>
            <p:ph type="dt" sz="half" idx="10"/>
          </p:nvPr>
        </p:nvSpPr>
        <p:spPr/>
        <p:txBody>
          <a:bodyPr/>
          <a:lstStyle/>
          <a:p>
            <a:fld id="{9BCC1EC9-211C-4D44-9E4F-B6654E48FE6C}" type="datetimeFigureOut">
              <a:rPr lang="en-US" smtClean="0"/>
              <a:t>11/17/2019</a:t>
            </a:fld>
            <a:endParaRPr lang="en-US"/>
          </a:p>
        </p:txBody>
      </p:sp>
      <p:sp>
        <p:nvSpPr>
          <p:cNvPr id="6" name="Footer Placeholder 5">
            <a:extLst>
              <a:ext uri="{FF2B5EF4-FFF2-40B4-BE49-F238E27FC236}">
                <a16:creationId xmlns:a16="http://schemas.microsoft.com/office/drawing/2014/main" id="{3DA5066A-1D92-4E79-8474-DCAF587A11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B25CFB-7FDC-4C01-A841-FF2011F0D1F4}"/>
              </a:ext>
            </a:extLst>
          </p:cNvPr>
          <p:cNvSpPr>
            <a:spLocks noGrp="1"/>
          </p:cNvSpPr>
          <p:nvPr>
            <p:ph type="sldNum" sz="quarter" idx="12"/>
          </p:nvPr>
        </p:nvSpPr>
        <p:spPr/>
        <p:txBody>
          <a:bodyPr/>
          <a:lstStyle/>
          <a:p>
            <a:fld id="{C0C94304-9D7D-4EDB-90E1-FCA55F75F38C}" type="slidenum">
              <a:rPr lang="en-US" smtClean="0"/>
              <a:t>‹#›</a:t>
            </a:fld>
            <a:endParaRPr lang="en-US"/>
          </a:p>
        </p:txBody>
      </p:sp>
    </p:spTree>
    <p:extLst>
      <p:ext uri="{BB962C8B-B14F-4D97-AF65-F5344CB8AC3E}">
        <p14:creationId xmlns:p14="http://schemas.microsoft.com/office/powerpoint/2010/main" val="24715468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1F5BB-B2B4-4231-9CFE-3ABC6FD45A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763D1F1-5677-4B02-9B1B-68E9CD50DD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796A73E-870D-43FF-AFE1-5186F9C81D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CC69645-AE88-4BDF-8C30-107B160CE9EB}"/>
              </a:ext>
            </a:extLst>
          </p:cNvPr>
          <p:cNvSpPr>
            <a:spLocks noGrp="1"/>
          </p:cNvSpPr>
          <p:nvPr>
            <p:ph type="dt" sz="half" idx="10"/>
          </p:nvPr>
        </p:nvSpPr>
        <p:spPr/>
        <p:txBody>
          <a:bodyPr/>
          <a:lstStyle/>
          <a:p>
            <a:fld id="{9BCC1EC9-211C-4D44-9E4F-B6654E48FE6C}" type="datetimeFigureOut">
              <a:rPr lang="en-US" smtClean="0"/>
              <a:t>11/17/2019</a:t>
            </a:fld>
            <a:endParaRPr lang="en-US"/>
          </a:p>
        </p:txBody>
      </p:sp>
      <p:sp>
        <p:nvSpPr>
          <p:cNvPr id="6" name="Footer Placeholder 5">
            <a:extLst>
              <a:ext uri="{FF2B5EF4-FFF2-40B4-BE49-F238E27FC236}">
                <a16:creationId xmlns:a16="http://schemas.microsoft.com/office/drawing/2014/main" id="{E68EA59B-A2F7-4AC0-89EB-5AC3B8D231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295FC5-94E3-4928-8C9B-C8C0B1E91AFF}"/>
              </a:ext>
            </a:extLst>
          </p:cNvPr>
          <p:cNvSpPr>
            <a:spLocks noGrp="1"/>
          </p:cNvSpPr>
          <p:nvPr>
            <p:ph type="sldNum" sz="quarter" idx="12"/>
          </p:nvPr>
        </p:nvSpPr>
        <p:spPr/>
        <p:txBody>
          <a:bodyPr/>
          <a:lstStyle/>
          <a:p>
            <a:fld id="{C0C94304-9D7D-4EDB-90E1-FCA55F75F38C}" type="slidenum">
              <a:rPr lang="en-US" smtClean="0"/>
              <a:t>‹#›</a:t>
            </a:fld>
            <a:endParaRPr lang="en-US"/>
          </a:p>
        </p:txBody>
      </p:sp>
    </p:spTree>
    <p:extLst>
      <p:ext uri="{BB962C8B-B14F-4D97-AF65-F5344CB8AC3E}">
        <p14:creationId xmlns:p14="http://schemas.microsoft.com/office/powerpoint/2010/main" val="9497270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25B8BE-23E7-4DF1-B122-424B8AE0DA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79FBF2D-517B-4ED2-B88E-6CD358C64A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DC55C2-D926-464F-B2AC-3C44CB1F93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CC1EC9-211C-4D44-9E4F-B6654E48FE6C}" type="datetimeFigureOut">
              <a:rPr lang="en-US" smtClean="0"/>
              <a:t>11/17/2019</a:t>
            </a:fld>
            <a:endParaRPr lang="en-US"/>
          </a:p>
        </p:txBody>
      </p:sp>
      <p:sp>
        <p:nvSpPr>
          <p:cNvPr id="5" name="Footer Placeholder 4">
            <a:extLst>
              <a:ext uri="{FF2B5EF4-FFF2-40B4-BE49-F238E27FC236}">
                <a16:creationId xmlns:a16="http://schemas.microsoft.com/office/drawing/2014/main" id="{A6E2E9A7-D4FD-4C76-88CE-980EA3C128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46919CC-3B64-412D-86A3-A825A17540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C94304-9D7D-4EDB-90E1-FCA55F75F38C}" type="slidenum">
              <a:rPr lang="en-US" smtClean="0"/>
              <a:t>‹#›</a:t>
            </a:fld>
            <a:endParaRPr lang="en-US"/>
          </a:p>
        </p:txBody>
      </p:sp>
    </p:spTree>
    <p:extLst>
      <p:ext uri="{BB962C8B-B14F-4D97-AF65-F5344CB8AC3E}">
        <p14:creationId xmlns:p14="http://schemas.microsoft.com/office/powerpoint/2010/main" val="42254730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369BAB38-B1E8-4012-B753-B8C268209704}"/>
              </a:ext>
            </a:extLst>
          </p:cNvPr>
          <p:cNvGrpSpPr/>
          <p:nvPr/>
        </p:nvGrpSpPr>
        <p:grpSpPr>
          <a:xfrm>
            <a:off x="2948386" y="838200"/>
            <a:ext cx="6295228" cy="5181600"/>
            <a:chOff x="-2619375" y="687388"/>
            <a:chExt cx="2171700" cy="1787525"/>
          </a:xfrm>
          <a:solidFill>
            <a:srgbClr val="404040"/>
          </a:solidFill>
        </p:grpSpPr>
        <p:sp>
          <p:nvSpPr>
            <p:cNvPr id="5" name="Freeform 5">
              <a:extLst>
                <a:ext uri="{FF2B5EF4-FFF2-40B4-BE49-F238E27FC236}">
                  <a16:creationId xmlns:a16="http://schemas.microsoft.com/office/drawing/2014/main" id="{A9FD385C-1F77-4234-AD07-39582812FB2B}"/>
                </a:ext>
              </a:extLst>
            </p:cNvPr>
            <p:cNvSpPr>
              <a:spLocks/>
            </p:cNvSpPr>
            <p:nvPr/>
          </p:nvSpPr>
          <p:spPr bwMode="auto">
            <a:xfrm>
              <a:off x="-1430338" y="2328863"/>
              <a:ext cx="98425" cy="58738"/>
            </a:xfrm>
            <a:custGeom>
              <a:avLst/>
              <a:gdLst>
                <a:gd name="T0" fmla="*/ 29 w 33"/>
                <a:gd name="T1" fmla="*/ 7 h 20"/>
                <a:gd name="T2" fmla="*/ 33 w 33"/>
                <a:gd name="T3" fmla="*/ 5 h 20"/>
                <a:gd name="T4" fmla="*/ 29 w 33"/>
                <a:gd name="T5" fmla="*/ 0 h 20"/>
                <a:gd name="T6" fmla="*/ 17 w 33"/>
                <a:gd name="T7" fmla="*/ 4 h 20"/>
                <a:gd name="T8" fmla="*/ 4 w 33"/>
                <a:gd name="T9" fmla="*/ 1 h 20"/>
                <a:gd name="T10" fmla="*/ 0 w 33"/>
                <a:gd name="T11" fmla="*/ 5 h 20"/>
                <a:gd name="T12" fmla="*/ 4 w 33"/>
                <a:gd name="T13" fmla="*/ 9 h 20"/>
                <a:gd name="T14" fmla="*/ 16 w 33"/>
                <a:gd name="T15" fmla="*/ 13 h 20"/>
                <a:gd name="T16" fmla="*/ 26 w 33"/>
                <a:gd name="T17" fmla="*/ 20 h 20"/>
                <a:gd name="T18" fmla="*/ 30 w 33"/>
                <a:gd name="T19" fmla="*/ 15 h 20"/>
                <a:gd name="T20" fmla="*/ 29 w 33"/>
                <a:gd name="T21"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20">
                  <a:moveTo>
                    <a:pt x="29" y="7"/>
                  </a:moveTo>
                  <a:cubicBezTo>
                    <a:pt x="29" y="7"/>
                    <a:pt x="33" y="7"/>
                    <a:pt x="33" y="5"/>
                  </a:cubicBezTo>
                  <a:cubicBezTo>
                    <a:pt x="33" y="2"/>
                    <a:pt x="32" y="0"/>
                    <a:pt x="29" y="0"/>
                  </a:cubicBezTo>
                  <a:cubicBezTo>
                    <a:pt x="27" y="1"/>
                    <a:pt x="24" y="4"/>
                    <a:pt x="17" y="4"/>
                  </a:cubicBezTo>
                  <a:cubicBezTo>
                    <a:pt x="11" y="4"/>
                    <a:pt x="6" y="0"/>
                    <a:pt x="4" y="1"/>
                  </a:cubicBezTo>
                  <a:cubicBezTo>
                    <a:pt x="1" y="2"/>
                    <a:pt x="0" y="2"/>
                    <a:pt x="0" y="5"/>
                  </a:cubicBezTo>
                  <a:cubicBezTo>
                    <a:pt x="0" y="7"/>
                    <a:pt x="1" y="9"/>
                    <a:pt x="4" y="9"/>
                  </a:cubicBezTo>
                  <a:cubicBezTo>
                    <a:pt x="7" y="10"/>
                    <a:pt x="13" y="11"/>
                    <a:pt x="16" y="13"/>
                  </a:cubicBezTo>
                  <a:cubicBezTo>
                    <a:pt x="18" y="15"/>
                    <a:pt x="23" y="20"/>
                    <a:pt x="26" y="20"/>
                  </a:cubicBezTo>
                  <a:cubicBezTo>
                    <a:pt x="29" y="20"/>
                    <a:pt x="30" y="19"/>
                    <a:pt x="30" y="15"/>
                  </a:cubicBezTo>
                  <a:cubicBezTo>
                    <a:pt x="30" y="11"/>
                    <a:pt x="27" y="9"/>
                    <a:pt x="2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40DBFD55-A3D4-4838-9E5F-7F4AAAF47186}"/>
                </a:ext>
              </a:extLst>
            </p:cNvPr>
            <p:cNvSpPr>
              <a:spLocks/>
            </p:cNvSpPr>
            <p:nvPr/>
          </p:nvSpPr>
          <p:spPr bwMode="auto">
            <a:xfrm>
              <a:off x="-1373188" y="2414588"/>
              <a:ext cx="20638" cy="20638"/>
            </a:xfrm>
            <a:custGeom>
              <a:avLst/>
              <a:gdLst>
                <a:gd name="T0" fmla="*/ 6 w 7"/>
                <a:gd name="T1" fmla="*/ 5 h 7"/>
                <a:gd name="T2" fmla="*/ 2 w 7"/>
                <a:gd name="T3" fmla="*/ 1 h 7"/>
                <a:gd name="T4" fmla="*/ 1 w 7"/>
                <a:gd name="T5" fmla="*/ 5 h 7"/>
                <a:gd name="T6" fmla="*/ 6 w 7"/>
                <a:gd name="T7" fmla="*/ 7 h 7"/>
                <a:gd name="T8" fmla="*/ 6 w 7"/>
                <a:gd name="T9" fmla="*/ 5 h 7"/>
              </a:gdLst>
              <a:ahLst/>
              <a:cxnLst>
                <a:cxn ang="0">
                  <a:pos x="T0" y="T1"/>
                </a:cxn>
                <a:cxn ang="0">
                  <a:pos x="T2" y="T3"/>
                </a:cxn>
                <a:cxn ang="0">
                  <a:pos x="T4" y="T5"/>
                </a:cxn>
                <a:cxn ang="0">
                  <a:pos x="T6" y="T7"/>
                </a:cxn>
                <a:cxn ang="0">
                  <a:pos x="T8" y="T9"/>
                </a:cxn>
              </a:cxnLst>
              <a:rect l="0" t="0" r="r" b="b"/>
              <a:pathLst>
                <a:path w="7" h="7">
                  <a:moveTo>
                    <a:pt x="6" y="5"/>
                  </a:moveTo>
                  <a:cubicBezTo>
                    <a:pt x="6" y="5"/>
                    <a:pt x="5" y="0"/>
                    <a:pt x="2" y="1"/>
                  </a:cubicBezTo>
                  <a:cubicBezTo>
                    <a:pt x="0" y="3"/>
                    <a:pt x="0" y="4"/>
                    <a:pt x="1" y="5"/>
                  </a:cubicBezTo>
                  <a:cubicBezTo>
                    <a:pt x="2" y="5"/>
                    <a:pt x="4" y="7"/>
                    <a:pt x="6" y="7"/>
                  </a:cubicBezTo>
                  <a:cubicBezTo>
                    <a:pt x="7" y="6"/>
                    <a:pt x="7" y="6"/>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69C15707-2B3E-42F0-BFFA-D51DC725CCAF}"/>
                </a:ext>
              </a:extLst>
            </p:cNvPr>
            <p:cNvSpPr>
              <a:spLocks/>
            </p:cNvSpPr>
            <p:nvPr/>
          </p:nvSpPr>
          <p:spPr bwMode="auto">
            <a:xfrm>
              <a:off x="-1703388" y="687388"/>
              <a:ext cx="947738" cy="881063"/>
            </a:xfrm>
            <a:custGeom>
              <a:avLst/>
              <a:gdLst>
                <a:gd name="T0" fmla="*/ 314 w 316"/>
                <a:gd name="T1" fmla="*/ 169 h 295"/>
                <a:gd name="T2" fmla="*/ 305 w 316"/>
                <a:gd name="T3" fmla="*/ 149 h 295"/>
                <a:gd name="T4" fmla="*/ 305 w 316"/>
                <a:gd name="T5" fmla="*/ 134 h 295"/>
                <a:gd name="T6" fmla="*/ 297 w 316"/>
                <a:gd name="T7" fmla="*/ 117 h 295"/>
                <a:gd name="T8" fmla="*/ 298 w 316"/>
                <a:gd name="T9" fmla="*/ 105 h 295"/>
                <a:gd name="T10" fmla="*/ 290 w 316"/>
                <a:gd name="T11" fmla="*/ 83 h 295"/>
                <a:gd name="T12" fmla="*/ 293 w 316"/>
                <a:gd name="T13" fmla="*/ 74 h 295"/>
                <a:gd name="T14" fmla="*/ 289 w 316"/>
                <a:gd name="T15" fmla="*/ 59 h 295"/>
                <a:gd name="T16" fmla="*/ 290 w 316"/>
                <a:gd name="T17" fmla="*/ 37 h 295"/>
                <a:gd name="T18" fmla="*/ 276 w 316"/>
                <a:gd name="T19" fmla="*/ 21 h 295"/>
                <a:gd name="T20" fmla="*/ 297 w 316"/>
                <a:gd name="T21" fmla="*/ 16 h 295"/>
                <a:gd name="T22" fmla="*/ 289 w 316"/>
                <a:gd name="T23" fmla="*/ 8 h 295"/>
                <a:gd name="T24" fmla="*/ 261 w 316"/>
                <a:gd name="T25" fmla="*/ 7 h 295"/>
                <a:gd name="T26" fmla="*/ 251 w 316"/>
                <a:gd name="T27" fmla="*/ 15 h 295"/>
                <a:gd name="T28" fmla="*/ 244 w 316"/>
                <a:gd name="T29" fmla="*/ 8 h 295"/>
                <a:gd name="T30" fmla="*/ 236 w 316"/>
                <a:gd name="T31" fmla="*/ 0 h 295"/>
                <a:gd name="T32" fmla="*/ 223 w 316"/>
                <a:gd name="T33" fmla="*/ 17 h 295"/>
                <a:gd name="T34" fmla="*/ 209 w 316"/>
                <a:gd name="T35" fmla="*/ 17 h 295"/>
                <a:gd name="T36" fmla="*/ 202 w 316"/>
                <a:gd name="T37" fmla="*/ 9 h 295"/>
                <a:gd name="T38" fmla="*/ 198 w 316"/>
                <a:gd name="T39" fmla="*/ 19 h 295"/>
                <a:gd name="T40" fmla="*/ 187 w 316"/>
                <a:gd name="T41" fmla="*/ 20 h 295"/>
                <a:gd name="T42" fmla="*/ 173 w 316"/>
                <a:gd name="T43" fmla="*/ 20 h 295"/>
                <a:gd name="T44" fmla="*/ 163 w 316"/>
                <a:gd name="T45" fmla="*/ 31 h 295"/>
                <a:gd name="T46" fmla="*/ 150 w 316"/>
                <a:gd name="T47" fmla="*/ 33 h 295"/>
                <a:gd name="T48" fmla="*/ 146 w 316"/>
                <a:gd name="T49" fmla="*/ 42 h 295"/>
                <a:gd name="T50" fmla="*/ 149 w 316"/>
                <a:gd name="T51" fmla="*/ 45 h 295"/>
                <a:gd name="T52" fmla="*/ 125 w 316"/>
                <a:gd name="T53" fmla="*/ 46 h 295"/>
                <a:gd name="T54" fmla="*/ 117 w 316"/>
                <a:gd name="T55" fmla="*/ 52 h 295"/>
                <a:gd name="T56" fmla="*/ 125 w 316"/>
                <a:gd name="T57" fmla="*/ 62 h 295"/>
                <a:gd name="T58" fmla="*/ 99 w 316"/>
                <a:gd name="T59" fmla="*/ 94 h 295"/>
                <a:gd name="T60" fmla="*/ 78 w 316"/>
                <a:gd name="T61" fmla="*/ 123 h 295"/>
                <a:gd name="T62" fmla="*/ 64 w 316"/>
                <a:gd name="T63" fmla="*/ 127 h 295"/>
                <a:gd name="T64" fmla="*/ 54 w 316"/>
                <a:gd name="T65" fmla="*/ 143 h 295"/>
                <a:gd name="T66" fmla="*/ 75 w 316"/>
                <a:gd name="T67" fmla="*/ 132 h 295"/>
                <a:gd name="T68" fmla="*/ 60 w 316"/>
                <a:gd name="T69" fmla="*/ 156 h 295"/>
                <a:gd name="T70" fmla="*/ 17 w 316"/>
                <a:gd name="T71" fmla="*/ 173 h 295"/>
                <a:gd name="T72" fmla="*/ 12 w 316"/>
                <a:gd name="T73" fmla="*/ 209 h 295"/>
                <a:gd name="T74" fmla="*/ 11 w 316"/>
                <a:gd name="T75" fmla="*/ 217 h 295"/>
                <a:gd name="T76" fmla="*/ 9 w 316"/>
                <a:gd name="T77" fmla="*/ 236 h 295"/>
                <a:gd name="T78" fmla="*/ 23 w 316"/>
                <a:gd name="T79" fmla="*/ 248 h 295"/>
                <a:gd name="T80" fmla="*/ 45 w 316"/>
                <a:gd name="T81" fmla="*/ 244 h 295"/>
                <a:gd name="T82" fmla="*/ 82 w 316"/>
                <a:gd name="T83" fmla="*/ 260 h 295"/>
                <a:gd name="T84" fmla="*/ 107 w 316"/>
                <a:gd name="T85" fmla="*/ 293 h 295"/>
                <a:gd name="T86" fmla="*/ 114 w 316"/>
                <a:gd name="T87" fmla="*/ 290 h 295"/>
                <a:gd name="T88" fmla="*/ 136 w 316"/>
                <a:gd name="T89" fmla="*/ 272 h 295"/>
                <a:gd name="T90" fmla="*/ 141 w 316"/>
                <a:gd name="T91" fmla="*/ 252 h 295"/>
                <a:gd name="T92" fmla="*/ 156 w 316"/>
                <a:gd name="T93" fmla="*/ 232 h 295"/>
                <a:gd name="T94" fmla="*/ 159 w 316"/>
                <a:gd name="T95" fmla="*/ 211 h 295"/>
                <a:gd name="T96" fmla="*/ 151 w 316"/>
                <a:gd name="T97" fmla="*/ 202 h 295"/>
                <a:gd name="T98" fmla="*/ 151 w 316"/>
                <a:gd name="T99" fmla="*/ 172 h 295"/>
                <a:gd name="T100" fmla="*/ 167 w 316"/>
                <a:gd name="T101" fmla="*/ 155 h 295"/>
                <a:gd name="T102" fmla="*/ 190 w 316"/>
                <a:gd name="T103" fmla="*/ 129 h 295"/>
                <a:gd name="T104" fmla="*/ 215 w 316"/>
                <a:gd name="T105" fmla="*/ 103 h 295"/>
                <a:gd name="T106" fmla="*/ 234 w 316"/>
                <a:gd name="T107" fmla="*/ 108 h 295"/>
                <a:gd name="T108" fmla="*/ 206 w 316"/>
                <a:gd name="T109" fmla="*/ 148 h 295"/>
                <a:gd name="T110" fmla="*/ 197 w 316"/>
                <a:gd name="T111" fmla="*/ 167 h 295"/>
                <a:gd name="T112" fmla="*/ 197 w 316"/>
                <a:gd name="T113" fmla="*/ 198 h 295"/>
                <a:gd name="T114" fmla="*/ 211 w 316"/>
                <a:gd name="T115" fmla="*/ 209 h 295"/>
                <a:gd name="T116" fmla="*/ 251 w 316"/>
                <a:gd name="T117" fmla="*/ 201 h 295"/>
                <a:gd name="T118" fmla="*/ 276 w 316"/>
                <a:gd name="T119" fmla="*/ 204 h 295"/>
                <a:gd name="T120" fmla="*/ 313 w 316"/>
                <a:gd name="T121" fmla="*/ 171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6" h="295">
                  <a:moveTo>
                    <a:pt x="313" y="171"/>
                  </a:moveTo>
                  <a:cubicBezTo>
                    <a:pt x="314" y="169"/>
                    <a:pt x="314" y="169"/>
                    <a:pt x="314" y="169"/>
                  </a:cubicBezTo>
                  <a:cubicBezTo>
                    <a:pt x="316" y="163"/>
                    <a:pt x="314" y="156"/>
                    <a:pt x="308" y="152"/>
                  </a:cubicBezTo>
                  <a:cubicBezTo>
                    <a:pt x="305" y="149"/>
                    <a:pt x="305" y="149"/>
                    <a:pt x="305" y="149"/>
                  </a:cubicBezTo>
                  <a:cubicBezTo>
                    <a:pt x="302" y="147"/>
                    <a:pt x="301" y="143"/>
                    <a:pt x="304" y="141"/>
                  </a:cubicBezTo>
                  <a:cubicBezTo>
                    <a:pt x="306" y="139"/>
                    <a:pt x="306" y="136"/>
                    <a:pt x="305" y="134"/>
                  </a:cubicBezTo>
                  <a:cubicBezTo>
                    <a:pt x="304" y="133"/>
                    <a:pt x="304" y="133"/>
                    <a:pt x="304" y="133"/>
                  </a:cubicBezTo>
                  <a:cubicBezTo>
                    <a:pt x="297" y="117"/>
                    <a:pt x="297" y="117"/>
                    <a:pt x="297" y="117"/>
                  </a:cubicBezTo>
                  <a:cubicBezTo>
                    <a:pt x="296" y="115"/>
                    <a:pt x="296" y="114"/>
                    <a:pt x="296" y="113"/>
                  </a:cubicBezTo>
                  <a:cubicBezTo>
                    <a:pt x="298" y="105"/>
                    <a:pt x="298" y="105"/>
                    <a:pt x="298" y="105"/>
                  </a:cubicBezTo>
                  <a:cubicBezTo>
                    <a:pt x="299" y="103"/>
                    <a:pt x="299" y="102"/>
                    <a:pt x="298" y="101"/>
                  </a:cubicBezTo>
                  <a:cubicBezTo>
                    <a:pt x="290" y="83"/>
                    <a:pt x="290" y="83"/>
                    <a:pt x="290" y="83"/>
                  </a:cubicBezTo>
                  <a:cubicBezTo>
                    <a:pt x="288" y="81"/>
                    <a:pt x="289" y="78"/>
                    <a:pt x="291" y="76"/>
                  </a:cubicBezTo>
                  <a:cubicBezTo>
                    <a:pt x="293" y="74"/>
                    <a:pt x="293" y="74"/>
                    <a:pt x="293" y="74"/>
                  </a:cubicBezTo>
                  <a:cubicBezTo>
                    <a:pt x="295" y="72"/>
                    <a:pt x="295" y="69"/>
                    <a:pt x="294" y="67"/>
                  </a:cubicBezTo>
                  <a:cubicBezTo>
                    <a:pt x="289" y="59"/>
                    <a:pt x="289" y="59"/>
                    <a:pt x="289" y="59"/>
                  </a:cubicBezTo>
                  <a:cubicBezTo>
                    <a:pt x="288" y="58"/>
                    <a:pt x="288" y="56"/>
                    <a:pt x="288" y="55"/>
                  </a:cubicBezTo>
                  <a:cubicBezTo>
                    <a:pt x="290" y="37"/>
                    <a:pt x="290" y="37"/>
                    <a:pt x="290" y="37"/>
                  </a:cubicBezTo>
                  <a:cubicBezTo>
                    <a:pt x="290" y="37"/>
                    <a:pt x="290" y="37"/>
                    <a:pt x="290" y="37"/>
                  </a:cubicBezTo>
                  <a:cubicBezTo>
                    <a:pt x="276" y="21"/>
                    <a:pt x="276" y="21"/>
                    <a:pt x="276" y="21"/>
                  </a:cubicBezTo>
                  <a:cubicBezTo>
                    <a:pt x="290" y="21"/>
                    <a:pt x="290" y="21"/>
                    <a:pt x="290" y="21"/>
                  </a:cubicBezTo>
                  <a:cubicBezTo>
                    <a:pt x="293" y="21"/>
                    <a:pt x="296" y="19"/>
                    <a:pt x="297" y="16"/>
                  </a:cubicBezTo>
                  <a:cubicBezTo>
                    <a:pt x="297" y="16"/>
                    <a:pt x="297" y="16"/>
                    <a:pt x="297" y="16"/>
                  </a:cubicBezTo>
                  <a:cubicBezTo>
                    <a:pt x="298" y="11"/>
                    <a:pt x="295" y="6"/>
                    <a:pt x="289" y="8"/>
                  </a:cubicBezTo>
                  <a:cubicBezTo>
                    <a:pt x="285" y="8"/>
                    <a:pt x="281" y="8"/>
                    <a:pt x="278" y="6"/>
                  </a:cubicBezTo>
                  <a:cubicBezTo>
                    <a:pt x="272" y="2"/>
                    <a:pt x="265" y="3"/>
                    <a:pt x="261" y="7"/>
                  </a:cubicBezTo>
                  <a:cubicBezTo>
                    <a:pt x="256" y="13"/>
                    <a:pt x="256" y="13"/>
                    <a:pt x="256" y="13"/>
                  </a:cubicBezTo>
                  <a:cubicBezTo>
                    <a:pt x="255" y="15"/>
                    <a:pt x="253" y="15"/>
                    <a:pt x="251" y="15"/>
                  </a:cubicBezTo>
                  <a:cubicBezTo>
                    <a:pt x="247" y="15"/>
                    <a:pt x="247" y="15"/>
                    <a:pt x="247" y="15"/>
                  </a:cubicBezTo>
                  <a:cubicBezTo>
                    <a:pt x="243" y="15"/>
                    <a:pt x="241" y="11"/>
                    <a:pt x="244" y="8"/>
                  </a:cubicBezTo>
                  <a:cubicBezTo>
                    <a:pt x="246" y="5"/>
                    <a:pt x="245" y="1"/>
                    <a:pt x="241" y="1"/>
                  </a:cubicBezTo>
                  <a:cubicBezTo>
                    <a:pt x="236" y="0"/>
                    <a:pt x="236" y="0"/>
                    <a:pt x="236" y="0"/>
                  </a:cubicBezTo>
                  <a:cubicBezTo>
                    <a:pt x="232" y="0"/>
                    <a:pt x="228" y="2"/>
                    <a:pt x="226" y="6"/>
                  </a:cubicBezTo>
                  <a:cubicBezTo>
                    <a:pt x="223" y="17"/>
                    <a:pt x="223" y="17"/>
                    <a:pt x="223" y="17"/>
                  </a:cubicBezTo>
                  <a:cubicBezTo>
                    <a:pt x="222" y="20"/>
                    <a:pt x="220" y="22"/>
                    <a:pt x="217" y="22"/>
                  </a:cubicBezTo>
                  <a:cubicBezTo>
                    <a:pt x="214" y="24"/>
                    <a:pt x="210" y="21"/>
                    <a:pt x="209" y="17"/>
                  </a:cubicBezTo>
                  <a:cubicBezTo>
                    <a:pt x="209" y="15"/>
                    <a:pt x="209" y="15"/>
                    <a:pt x="209" y="15"/>
                  </a:cubicBezTo>
                  <a:cubicBezTo>
                    <a:pt x="208" y="11"/>
                    <a:pt x="205" y="9"/>
                    <a:pt x="202" y="9"/>
                  </a:cubicBezTo>
                  <a:cubicBezTo>
                    <a:pt x="200" y="9"/>
                    <a:pt x="198" y="11"/>
                    <a:pt x="198" y="13"/>
                  </a:cubicBezTo>
                  <a:cubicBezTo>
                    <a:pt x="198" y="19"/>
                    <a:pt x="198" y="19"/>
                    <a:pt x="198" y="19"/>
                  </a:cubicBezTo>
                  <a:cubicBezTo>
                    <a:pt x="197" y="23"/>
                    <a:pt x="193" y="25"/>
                    <a:pt x="190" y="23"/>
                  </a:cubicBezTo>
                  <a:cubicBezTo>
                    <a:pt x="187" y="20"/>
                    <a:pt x="187" y="20"/>
                    <a:pt x="187" y="20"/>
                  </a:cubicBezTo>
                  <a:cubicBezTo>
                    <a:pt x="185" y="17"/>
                    <a:pt x="181" y="16"/>
                    <a:pt x="178" y="18"/>
                  </a:cubicBezTo>
                  <a:cubicBezTo>
                    <a:pt x="173" y="20"/>
                    <a:pt x="173" y="20"/>
                    <a:pt x="173" y="20"/>
                  </a:cubicBezTo>
                  <a:cubicBezTo>
                    <a:pt x="171" y="21"/>
                    <a:pt x="170" y="22"/>
                    <a:pt x="168" y="24"/>
                  </a:cubicBezTo>
                  <a:cubicBezTo>
                    <a:pt x="163" y="31"/>
                    <a:pt x="163" y="31"/>
                    <a:pt x="163" y="31"/>
                  </a:cubicBezTo>
                  <a:cubicBezTo>
                    <a:pt x="161" y="33"/>
                    <a:pt x="158" y="34"/>
                    <a:pt x="155" y="34"/>
                  </a:cubicBezTo>
                  <a:cubicBezTo>
                    <a:pt x="150" y="33"/>
                    <a:pt x="150" y="33"/>
                    <a:pt x="150" y="33"/>
                  </a:cubicBezTo>
                  <a:cubicBezTo>
                    <a:pt x="148" y="32"/>
                    <a:pt x="146" y="33"/>
                    <a:pt x="144" y="35"/>
                  </a:cubicBezTo>
                  <a:cubicBezTo>
                    <a:pt x="143" y="38"/>
                    <a:pt x="144" y="41"/>
                    <a:pt x="146" y="42"/>
                  </a:cubicBezTo>
                  <a:cubicBezTo>
                    <a:pt x="148" y="43"/>
                    <a:pt x="148" y="43"/>
                    <a:pt x="148" y="43"/>
                  </a:cubicBezTo>
                  <a:cubicBezTo>
                    <a:pt x="149" y="44"/>
                    <a:pt x="149" y="44"/>
                    <a:pt x="149" y="45"/>
                  </a:cubicBezTo>
                  <a:cubicBezTo>
                    <a:pt x="148" y="48"/>
                    <a:pt x="146" y="50"/>
                    <a:pt x="143" y="49"/>
                  </a:cubicBezTo>
                  <a:cubicBezTo>
                    <a:pt x="125" y="46"/>
                    <a:pt x="125" y="46"/>
                    <a:pt x="125" y="46"/>
                  </a:cubicBezTo>
                  <a:cubicBezTo>
                    <a:pt x="123" y="46"/>
                    <a:pt x="120" y="47"/>
                    <a:pt x="119" y="49"/>
                  </a:cubicBezTo>
                  <a:cubicBezTo>
                    <a:pt x="117" y="52"/>
                    <a:pt x="117" y="52"/>
                    <a:pt x="117" y="52"/>
                  </a:cubicBezTo>
                  <a:cubicBezTo>
                    <a:pt x="116" y="55"/>
                    <a:pt x="117" y="58"/>
                    <a:pt x="120" y="60"/>
                  </a:cubicBezTo>
                  <a:cubicBezTo>
                    <a:pt x="125" y="62"/>
                    <a:pt x="125" y="62"/>
                    <a:pt x="125" y="62"/>
                  </a:cubicBezTo>
                  <a:cubicBezTo>
                    <a:pt x="127" y="63"/>
                    <a:pt x="127" y="65"/>
                    <a:pt x="126" y="66"/>
                  </a:cubicBezTo>
                  <a:cubicBezTo>
                    <a:pt x="99" y="94"/>
                    <a:pt x="99" y="94"/>
                    <a:pt x="99" y="94"/>
                  </a:cubicBezTo>
                  <a:cubicBezTo>
                    <a:pt x="84" y="118"/>
                    <a:pt x="84" y="118"/>
                    <a:pt x="84" y="118"/>
                  </a:cubicBezTo>
                  <a:cubicBezTo>
                    <a:pt x="83" y="120"/>
                    <a:pt x="81" y="122"/>
                    <a:pt x="78" y="123"/>
                  </a:cubicBezTo>
                  <a:cubicBezTo>
                    <a:pt x="69" y="125"/>
                    <a:pt x="69" y="125"/>
                    <a:pt x="69" y="125"/>
                  </a:cubicBezTo>
                  <a:cubicBezTo>
                    <a:pt x="67" y="125"/>
                    <a:pt x="66" y="126"/>
                    <a:pt x="64" y="127"/>
                  </a:cubicBezTo>
                  <a:cubicBezTo>
                    <a:pt x="53" y="139"/>
                    <a:pt x="53" y="139"/>
                    <a:pt x="53" y="139"/>
                  </a:cubicBezTo>
                  <a:cubicBezTo>
                    <a:pt x="52" y="140"/>
                    <a:pt x="52" y="142"/>
                    <a:pt x="54" y="143"/>
                  </a:cubicBezTo>
                  <a:cubicBezTo>
                    <a:pt x="56" y="145"/>
                    <a:pt x="58" y="145"/>
                    <a:pt x="60" y="143"/>
                  </a:cubicBezTo>
                  <a:cubicBezTo>
                    <a:pt x="75" y="132"/>
                    <a:pt x="75" y="132"/>
                    <a:pt x="75" y="132"/>
                  </a:cubicBezTo>
                  <a:cubicBezTo>
                    <a:pt x="76" y="149"/>
                    <a:pt x="76" y="149"/>
                    <a:pt x="76" y="149"/>
                  </a:cubicBezTo>
                  <a:cubicBezTo>
                    <a:pt x="60" y="156"/>
                    <a:pt x="60" y="156"/>
                    <a:pt x="60" y="156"/>
                  </a:cubicBezTo>
                  <a:cubicBezTo>
                    <a:pt x="44" y="154"/>
                    <a:pt x="44" y="154"/>
                    <a:pt x="44" y="154"/>
                  </a:cubicBezTo>
                  <a:cubicBezTo>
                    <a:pt x="17" y="173"/>
                    <a:pt x="17" y="173"/>
                    <a:pt x="17" y="173"/>
                  </a:cubicBezTo>
                  <a:cubicBezTo>
                    <a:pt x="5" y="181"/>
                    <a:pt x="0" y="195"/>
                    <a:pt x="4" y="208"/>
                  </a:cubicBezTo>
                  <a:cubicBezTo>
                    <a:pt x="12" y="209"/>
                    <a:pt x="12" y="209"/>
                    <a:pt x="12" y="209"/>
                  </a:cubicBezTo>
                  <a:cubicBezTo>
                    <a:pt x="13" y="209"/>
                    <a:pt x="14" y="210"/>
                    <a:pt x="15" y="211"/>
                  </a:cubicBezTo>
                  <a:cubicBezTo>
                    <a:pt x="16" y="214"/>
                    <a:pt x="14" y="217"/>
                    <a:pt x="11" y="217"/>
                  </a:cubicBezTo>
                  <a:cubicBezTo>
                    <a:pt x="8" y="217"/>
                    <a:pt x="5" y="220"/>
                    <a:pt x="6" y="223"/>
                  </a:cubicBezTo>
                  <a:cubicBezTo>
                    <a:pt x="9" y="236"/>
                    <a:pt x="9" y="236"/>
                    <a:pt x="9" y="236"/>
                  </a:cubicBezTo>
                  <a:cubicBezTo>
                    <a:pt x="9" y="238"/>
                    <a:pt x="11" y="240"/>
                    <a:pt x="13" y="241"/>
                  </a:cubicBezTo>
                  <a:cubicBezTo>
                    <a:pt x="23" y="248"/>
                    <a:pt x="23" y="248"/>
                    <a:pt x="23" y="248"/>
                  </a:cubicBezTo>
                  <a:cubicBezTo>
                    <a:pt x="27" y="250"/>
                    <a:pt x="31" y="251"/>
                    <a:pt x="35" y="249"/>
                  </a:cubicBezTo>
                  <a:cubicBezTo>
                    <a:pt x="45" y="244"/>
                    <a:pt x="45" y="244"/>
                    <a:pt x="45" y="244"/>
                  </a:cubicBezTo>
                  <a:cubicBezTo>
                    <a:pt x="58" y="234"/>
                    <a:pt x="76" y="219"/>
                    <a:pt x="77" y="253"/>
                  </a:cubicBezTo>
                  <a:cubicBezTo>
                    <a:pt x="82" y="260"/>
                    <a:pt x="82" y="260"/>
                    <a:pt x="82" y="260"/>
                  </a:cubicBezTo>
                  <a:cubicBezTo>
                    <a:pt x="91" y="280"/>
                    <a:pt x="91" y="280"/>
                    <a:pt x="91" y="280"/>
                  </a:cubicBezTo>
                  <a:cubicBezTo>
                    <a:pt x="90" y="288"/>
                    <a:pt x="99" y="295"/>
                    <a:pt x="107" y="293"/>
                  </a:cubicBezTo>
                  <a:cubicBezTo>
                    <a:pt x="108" y="293"/>
                    <a:pt x="108" y="293"/>
                    <a:pt x="108" y="293"/>
                  </a:cubicBezTo>
                  <a:cubicBezTo>
                    <a:pt x="110" y="292"/>
                    <a:pt x="112" y="291"/>
                    <a:pt x="114" y="290"/>
                  </a:cubicBezTo>
                  <a:cubicBezTo>
                    <a:pt x="121" y="284"/>
                    <a:pt x="121" y="284"/>
                    <a:pt x="121" y="284"/>
                  </a:cubicBezTo>
                  <a:cubicBezTo>
                    <a:pt x="136" y="272"/>
                    <a:pt x="136" y="272"/>
                    <a:pt x="136" y="272"/>
                  </a:cubicBezTo>
                  <a:cubicBezTo>
                    <a:pt x="140" y="268"/>
                    <a:pt x="142" y="263"/>
                    <a:pt x="141" y="258"/>
                  </a:cubicBezTo>
                  <a:cubicBezTo>
                    <a:pt x="141" y="252"/>
                    <a:pt x="141" y="252"/>
                    <a:pt x="141" y="252"/>
                  </a:cubicBezTo>
                  <a:cubicBezTo>
                    <a:pt x="140" y="246"/>
                    <a:pt x="142" y="240"/>
                    <a:pt x="147" y="237"/>
                  </a:cubicBezTo>
                  <a:cubicBezTo>
                    <a:pt x="156" y="232"/>
                    <a:pt x="156" y="232"/>
                    <a:pt x="156" y="232"/>
                  </a:cubicBezTo>
                  <a:cubicBezTo>
                    <a:pt x="159" y="230"/>
                    <a:pt x="161" y="226"/>
                    <a:pt x="161" y="222"/>
                  </a:cubicBezTo>
                  <a:cubicBezTo>
                    <a:pt x="159" y="211"/>
                    <a:pt x="159" y="211"/>
                    <a:pt x="159" y="211"/>
                  </a:cubicBezTo>
                  <a:cubicBezTo>
                    <a:pt x="159" y="207"/>
                    <a:pt x="157" y="204"/>
                    <a:pt x="154" y="203"/>
                  </a:cubicBezTo>
                  <a:cubicBezTo>
                    <a:pt x="151" y="202"/>
                    <a:pt x="151" y="202"/>
                    <a:pt x="151" y="202"/>
                  </a:cubicBezTo>
                  <a:cubicBezTo>
                    <a:pt x="147" y="200"/>
                    <a:pt x="145" y="196"/>
                    <a:pt x="146" y="193"/>
                  </a:cubicBezTo>
                  <a:cubicBezTo>
                    <a:pt x="151" y="172"/>
                    <a:pt x="151" y="172"/>
                    <a:pt x="151" y="172"/>
                  </a:cubicBezTo>
                  <a:cubicBezTo>
                    <a:pt x="152" y="169"/>
                    <a:pt x="154" y="167"/>
                    <a:pt x="156" y="165"/>
                  </a:cubicBezTo>
                  <a:cubicBezTo>
                    <a:pt x="167" y="155"/>
                    <a:pt x="167" y="155"/>
                    <a:pt x="167" y="155"/>
                  </a:cubicBezTo>
                  <a:cubicBezTo>
                    <a:pt x="184" y="147"/>
                    <a:pt x="184" y="147"/>
                    <a:pt x="184" y="147"/>
                  </a:cubicBezTo>
                  <a:cubicBezTo>
                    <a:pt x="190" y="129"/>
                    <a:pt x="190" y="129"/>
                    <a:pt x="190" y="129"/>
                  </a:cubicBezTo>
                  <a:cubicBezTo>
                    <a:pt x="201" y="111"/>
                    <a:pt x="201" y="111"/>
                    <a:pt x="201" y="111"/>
                  </a:cubicBezTo>
                  <a:cubicBezTo>
                    <a:pt x="204" y="106"/>
                    <a:pt x="209" y="103"/>
                    <a:pt x="215" y="103"/>
                  </a:cubicBezTo>
                  <a:cubicBezTo>
                    <a:pt x="225" y="103"/>
                    <a:pt x="225" y="103"/>
                    <a:pt x="225" y="103"/>
                  </a:cubicBezTo>
                  <a:cubicBezTo>
                    <a:pt x="229" y="102"/>
                    <a:pt x="233" y="105"/>
                    <a:pt x="234" y="108"/>
                  </a:cubicBezTo>
                  <a:cubicBezTo>
                    <a:pt x="236" y="112"/>
                    <a:pt x="236" y="116"/>
                    <a:pt x="233" y="119"/>
                  </a:cubicBezTo>
                  <a:cubicBezTo>
                    <a:pt x="206" y="148"/>
                    <a:pt x="206" y="148"/>
                    <a:pt x="206" y="148"/>
                  </a:cubicBezTo>
                  <a:cubicBezTo>
                    <a:pt x="200" y="164"/>
                    <a:pt x="200" y="164"/>
                    <a:pt x="200" y="164"/>
                  </a:cubicBezTo>
                  <a:cubicBezTo>
                    <a:pt x="197" y="167"/>
                    <a:pt x="197" y="167"/>
                    <a:pt x="197" y="167"/>
                  </a:cubicBezTo>
                  <a:cubicBezTo>
                    <a:pt x="192" y="171"/>
                    <a:pt x="191" y="178"/>
                    <a:pt x="193" y="184"/>
                  </a:cubicBezTo>
                  <a:cubicBezTo>
                    <a:pt x="197" y="198"/>
                    <a:pt x="197" y="198"/>
                    <a:pt x="197" y="198"/>
                  </a:cubicBezTo>
                  <a:cubicBezTo>
                    <a:pt x="198" y="202"/>
                    <a:pt x="200" y="204"/>
                    <a:pt x="203" y="205"/>
                  </a:cubicBezTo>
                  <a:cubicBezTo>
                    <a:pt x="211" y="209"/>
                    <a:pt x="211" y="209"/>
                    <a:pt x="211" y="209"/>
                  </a:cubicBezTo>
                  <a:cubicBezTo>
                    <a:pt x="213" y="211"/>
                    <a:pt x="217" y="211"/>
                    <a:pt x="220" y="210"/>
                  </a:cubicBezTo>
                  <a:cubicBezTo>
                    <a:pt x="251" y="201"/>
                    <a:pt x="251" y="201"/>
                    <a:pt x="251" y="201"/>
                  </a:cubicBezTo>
                  <a:cubicBezTo>
                    <a:pt x="268" y="201"/>
                    <a:pt x="268" y="201"/>
                    <a:pt x="268" y="201"/>
                  </a:cubicBezTo>
                  <a:cubicBezTo>
                    <a:pt x="271" y="201"/>
                    <a:pt x="274" y="202"/>
                    <a:pt x="276" y="204"/>
                  </a:cubicBezTo>
                  <a:cubicBezTo>
                    <a:pt x="303" y="185"/>
                    <a:pt x="303" y="185"/>
                    <a:pt x="303" y="185"/>
                  </a:cubicBezTo>
                  <a:cubicBezTo>
                    <a:pt x="308" y="181"/>
                    <a:pt x="311" y="177"/>
                    <a:pt x="313"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a:extLst>
                <a:ext uri="{FF2B5EF4-FFF2-40B4-BE49-F238E27FC236}">
                  <a16:creationId xmlns:a16="http://schemas.microsoft.com/office/drawing/2014/main" id="{0DF71061-1AA7-46ED-B9D0-7FA37D00EF0F}"/>
                </a:ext>
              </a:extLst>
            </p:cNvPr>
            <p:cNvSpPr>
              <a:spLocks/>
            </p:cNvSpPr>
            <p:nvPr/>
          </p:nvSpPr>
          <p:spPr bwMode="auto">
            <a:xfrm>
              <a:off x="-1576388" y="2214563"/>
              <a:ext cx="50800" cy="80963"/>
            </a:xfrm>
            <a:custGeom>
              <a:avLst/>
              <a:gdLst>
                <a:gd name="T0" fmla="*/ 9 w 17"/>
                <a:gd name="T1" fmla="*/ 0 h 27"/>
                <a:gd name="T2" fmla="*/ 9 w 17"/>
                <a:gd name="T3" fmla="*/ 0 h 27"/>
                <a:gd name="T4" fmla="*/ 13 w 17"/>
                <a:gd name="T5" fmla="*/ 1 h 27"/>
                <a:gd name="T6" fmla="*/ 16 w 17"/>
                <a:gd name="T7" fmla="*/ 8 h 27"/>
                <a:gd name="T8" fmla="*/ 15 w 17"/>
                <a:gd name="T9" fmla="*/ 10 h 27"/>
                <a:gd name="T10" fmla="*/ 15 w 17"/>
                <a:gd name="T11" fmla="*/ 16 h 27"/>
                <a:gd name="T12" fmla="*/ 13 w 17"/>
                <a:gd name="T13" fmla="*/ 22 h 27"/>
                <a:gd name="T14" fmla="*/ 10 w 17"/>
                <a:gd name="T15" fmla="*/ 25 h 27"/>
                <a:gd name="T16" fmla="*/ 4 w 17"/>
                <a:gd name="T17" fmla="*/ 27 h 27"/>
                <a:gd name="T18" fmla="*/ 3 w 17"/>
                <a:gd name="T19" fmla="*/ 27 h 27"/>
                <a:gd name="T20" fmla="*/ 3 w 17"/>
                <a:gd name="T21" fmla="*/ 11 h 27"/>
                <a:gd name="T22" fmla="*/ 0 w 17"/>
                <a:gd name="T23" fmla="*/ 9 h 27"/>
                <a:gd name="T24" fmla="*/ 1 w 17"/>
                <a:gd name="T25" fmla="*/ 2 h 27"/>
                <a:gd name="T26" fmla="*/ 5 w 17"/>
                <a:gd name="T27" fmla="*/ 2 h 27"/>
                <a:gd name="T28" fmla="*/ 9 w 17"/>
                <a:gd name="T2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7">
                  <a:moveTo>
                    <a:pt x="9" y="0"/>
                  </a:moveTo>
                  <a:cubicBezTo>
                    <a:pt x="9" y="0"/>
                    <a:pt x="9" y="0"/>
                    <a:pt x="9" y="0"/>
                  </a:cubicBezTo>
                  <a:cubicBezTo>
                    <a:pt x="11" y="0"/>
                    <a:pt x="12" y="0"/>
                    <a:pt x="13" y="1"/>
                  </a:cubicBezTo>
                  <a:cubicBezTo>
                    <a:pt x="16" y="2"/>
                    <a:pt x="17" y="5"/>
                    <a:pt x="16" y="8"/>
                  </a:cubicBezTo>
                  <a:cubicBezTo>
                    <a:pt x="15" y="10"/>
                    <a:pt x="15" y="10"/>
                    <a:pt x="15" y="10"/>
                  </a:cubicBezTo>
                  <a:cubicBezTo>
                    <a:pt x="15" y="16"/>
                    <a:pt x="15" y="16"/>
                    <a:pt x="15" y="16"/>
                  </a:cubicBezTo>
                  <a:cubicBezTo>
                    <a:pt x="15" y="19"/>
                    <a:pt x="14" y="21"/>
                    <a:pt x="13" y="22"/>
                  </a:cubicBezTo>
                  <a:cubicBezTo>
                    <a:pt x="10" y="25"/>
                    <a:pt x="10" y="25"/>
                    <a:pt x="10" y="25"/>
                  </a:cubicBezTo>
                  <a:cubicBezTo>
                    <a:pt x="8" y="27"/>
                    <a:pt x="6" y="27"/>
                    <a:pt x="4" y="27"/>
                  </a:cubicBezTo>
                  <a:cubicBezTo>
                    <a:pt x="3" y="27"/>
                    <a:pt x="3" y="27"/>
                    <a:pt x="3" y="27"/>
                  </a:cubicBezTo>
                  <a:cubicBezTo>
                    <a:pt x="3" y="11"/>
                    <a:pt x="3" y="11"/>
                    <a:pt x="3" y="11"/>
                  </a:cubicBezTo>
                  <a:cubicBezTo>
                    <a:pt x="0" y="9"/>
                    <a:pt x="0" y="9"/>
                    <a:pt x="0" y="9"/>
                  </a:cubicBezTo>
                  <a:cubicBezTo>
                    <a:pt x="0" y="9"/>
                    <a:pt x="0" y="3"/>
                    <a:pt x="1" y="2"/>
                  </a:cubicBezTo>
                  <a:cubicBezTo>
                    <a:pt x="2" y="1"/>
                    <a:pt x="5" y="2"/>
                    <a:pt x="5" y="2"/>
                  </a:cubicBez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
              <a:extLst>
                <a:ext uri="{FF2B5EF4-FFF2-40B4-BE49-F238E27FC236}">
                  <a16:creationId xmlns:a16="http://schemas.microsoft.com/office/drawing/2014/main" id="{6C93E590-2965-44D7-95D6-D740C13FB9BF}"/>
                </a:ext>
              </a:extLst>
            </p:cNvPr>
            <p:cNvSpPr>
              <a:spLocks/>
            </p:cNvSpPr>
            <p:nvPr/>
          </p:nvSpPr>
          <p:spPr bwMode="auto">
            <a:xfrm>
              <a:off x="-1558925" y="2143125"/>
              <a:ext cx="30163" cy="47625"/>
            </a:xfrm>
            <a:custGeom>
              <a:avLst/>
              <a:gdLst>
                <a:gd name="T0" fmla="*/ 4 w 10"/>
                <a:gd name="T1" fmla="*/ 15 h 16"/>
                <a:gd name="T2" fmla="*/ 5 w 10"/>
                <a:gd name="T3" fmla="*/ 9 h 16"/>
                <a:gd name="T4" fmla="*/ 9 w 10"/>
                <a:gd name="T5" fmla="*/ 9 h 16"/>
                <a:gd name="T6" fmla="*/ 9 w 10"/>
                <a:gd name="T7" fmla="*/ 4 h 16"/>
                <a:gd name="T8" fmla="*/ 4 w 10"/>
                <a:gd name="T9" fmla="*/ 0 h 16"/>
                <a:gd name="T10" fmla="*/ 0 w 10"/>
                <a:gd name="T11" fmla="*/ 4 h 16"/>
                <a:gd name="T12" fmla="*/ 0 w 10"/>
                <a:gd name="T13" fmla="*/ 11 h 16"/>
                <a:gd name="T14" fmla="*/ 2 w 10"/>
                <a:gd name="T15" fmla="*/ 15 h 16"/>
                <a:gd name="T16" fmla="*/ 4 w 10"/>
                <a:gd name="T1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6">
                  <a:moveTo>
                    <a:pt x="4" y="15"/>
                  </a:moveTo>
                  <a:cubicBezTo>
                    <a:pt x="5" y="14"/>
                    <a:pt x="5" y="9"/>
                    <a:pt x="5" y="9"/>
                  </a:cubicBezTo>
                  <a:cubicBezTo>
                    <a:pt x="5" y="9"/>
                    <a:pt x="8" y="10"/>
                    <a:pt x="9" y="9"/>
                  </a:cubicBezTo>
                  <a:cubicBezTo>
                    <a:pt x="10" y="8"/>
                    <a:pt x="9" y="4"/>
                    <a:pt x="9" y="4"/>
                  </a:cubicBezTo>
                  <a:cubicBezTo>
                    <a:pt x="9" y="2"/>
                    <a:pt x="7" y="0"/>
                    <a:pt x="4" y="0"/>
                  </a:cubicBezTo>
                  <a:cubicBezTo>
                    <a:pt x="2" y="0"/>
                    <a:pt x="0" y="2"/>
                    <a:pt x="0" y="4"/>
                  </a:cubicBezTo>
                  <a:cubicBezTo>
                    <a:pt x="0" y="11"/>
                    <a:pt x="0" y="11"/>
                    <a:pt x="0" y="11"/>
                  </a:cubicBezTo>
                  <a:cubicBezTo>
                    <a:pt x="0" y="13"/>
                    <a:pt x="1" y="14"/>
                    <a:pt x="2" y="15"/>
                  </a:cubicBezTo>
                  <a:cubicBezTo>
                    <a:pt x="2" y="15"/>
                    <a:pt x="4" y="16"/>
                    <a:pt x="4"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0">
              <a:extLst>
                <a:ext uri="{FF2B5EF4-FFF2-40B4-BE49-F238E27FC236}">
                  <a16:creationId xmlns:a16="http://schemas.microsoft.com/office/drawing/2014/main" id="{58F3DF37-63B7-4C69-9B3B-1895E987B693}"/>
                </a:ext>
              </a:extLst>
            </p:cNvPr>
            <p:cNvSpPr>
              <a:spLocks/>
            </p:cNvSpPr>
            <p:nvPr/>
          </p:nvSpPr>
          <p:spPr bwMode="auto">
            <a:xfrm>
              <a:off x="-2208213" y="1336675"/>
              <a:ext cx="1760538" cy="1074738"/>
            </a:xfrm>
            <a:custGeom>
              <a:avLst/>
              <a:gdLst>
                <a:gd name="T0" fmla="*/ 531 w 588"/>
                <a:gd name="T1" fmla="*/ 146 h 360"/>
                <a:gd name="T2" fmla="*/ 491 w 588"/>
                <a:gd name="T3" fmla="*/ 113 h 360"/>
                <a:gd name="T4" fmla="*/ 446 w 588"/>
                <a:gd name="T5" fmla="*/ 54 h 360"/>
                <a:gd name="T6" fmla="*/ 392 w 588"/>
                <a:gd name="T7" fmla="*/ 9 h 360"/>
                <a:gd name="T8" fmla="*/ 385 w 588"/>
                <a:gd name="T9" fmla="*/ 41 h 360"/>
                <a:gd name="T10" fmla="*/ 346 w 588"/>
                <a:gd name="T11" fmla="*/ 80 h 360"/>
                <a:gd name="T12" fmla="*/ 273 w 588"/>
                <a:gd name="T13" fmla="*/ 90 h 360"/>
                <a:gd name="T14" fmla="*/ 225 w 588"/>
                <a:gd name="T15" fmla="*/ 72 h 360"/>
                <a:gd name="T16" fmla="*/ 237 w 588"/>
                <a:gd name="T17" fmla="*/ 55 h 360"/>
                <a:gd name="T18" fmla="*/ 217 w 588"/>
                <a:gd name="T19" fmla="*/ 48 h 360"/>
                <a:gd name="T20" fmla="*/ 219 w 588"/>
                <a:gd name="T21" fmla="*/ 90 h 360"/>
                <a:gd name="T22" fmla="*/ 206 w 588"/>
                <a:gd name="T23" fmla="*/ 104 h 360"/>
                <a:gd name="T24" fmla="*/ 180 w 588"/>
                <a:gd name="T25" fmla="*/ 117 h 360"/>
                <a:gd name="T26" fmla="*/ 165 w 588"/>
                <a:gd name="T27" fmla="*/ 121 h 360"/>
                <a:gd name="T28" fmla="*/ 113 w 588"/>
                <a:gd name="T29" fmla="*/ 170 h 360"/>
                <a:gd name="T30" fmla="*/ 88 w 588"/>
                <a:gd name="T31" fmla="*/ 180 h 360"/>
                <a:gd name="T32" fmla="*/ 58 w 588"/>
                <a:gd name="T33" fmla="*/ 181 h 360"/>
                <a:gd name="T34" fmla="*/ 74 w 588"/>
                <a:gd name="T35" fmla="*/ 194 h 360"/>
                <a:gd name="T36" fmla="*/ 95 w 588"/>
                <a:gd name="T37" fmla="*/ 235 h 360"/>
                <a:gd name="T38" fmla="*/ 57 w 588"/>
                <a:gd name="T39" fmla="*/ 258 h 360"/>
                <a:gd name="T40" fmla="*/ 12 w 588"/>
                <a:gd name="T41" fmla="*/ 255 h 360"/>
                <a:gd name="T42" fmla="*/ 9 w 588"/>
                <a:gd name="T43" fmla="*/ 282 h 360"/>
                <a:gd name="T44" fmla="*/ 2 w 588"/>
                <a:gd name="T45" fmla="*/ 323 h 360"/>
                <a:gd name="T46" fmla="*/ 15 w 588"/>
                <a:gd name="T47" fmla="*/ 345 h 360"/>
                <a:gd name="T48" fmla="*/ 40 w 588"/>
                <a:gd name="T49" fmla="*/ 359 h 360"/>
                <a:gd name="T50" fmla="*/ 78 w 588"/>
                <a:gd name="T51" fmla="*/ 353 h 360"/>
                <a:gd name="T52" fmla="*/ 108 w 588"/>
                <a:gd name="T53" fmla="*/ 318 h 360"/>
                <a:gd name="T54" fmla="*/ 147 w 588"/>
                <a:gd name="T55" fmla="*/ 284 h 360"/>
                <a:gd name="T56" fmla="*/ 162 w 588"/>
                <a:gd name="T57" fmla="*/ 258 h 360"/>
                <a:gd name="T58" fmla="*/ 210 w 588"/>
                <a:gd name="T59" fmla="*/ 251 h 360"/>
                <a:gd name="T60" fmla="*/ 258 w 588"/>
                <a:gd name="T61" fmla="*/ 279 h 360"/>
                <a:gd name="T62" fmla="*/ 292 w 588"/>
                <a:gd name="T63" fmla="*/ 303 h 360"/>
                <a:gd name="T64" fmla="*/ 311 w 588"/>
                <a:gd name="T65" fmla="*/ 327 h 360"/>
                <a:gd name="T66" fmla="*/ 312 w 588"/>
                <a:gd name="T67" fmla="*/ 306 h 360"/>
                <a:gd name="T68" fmla="*/ 330 w 588"/>
                <a:gd name="T69" fmla="*/ 302 h 360"/>
                <a:gd name="T70" fmla="*/ 307 w 588"/>
                <a:gd name="T71" fmla="*/ 284 h 360"/>
                <a:gd name="T72" fmla="*/ 263 w 588"/>
                <a:gd name="T73" fmla="*/ 249 h 360"/>
                <a:gd name="T74" fmla="*/ 278 w 588"/>
                <a:gd name="T75" fmla="*/ 235 h 360"/>
                <a:gd name="T76" fmla="*/ 326 w 588"/>
                <a:gd name="T77" fmla="*/ 273 h 360"/>
                <a:gd name="T78" fmla="*/ 349 w 588"/>
                <a:gd name="T79" fmla="*/ 310 h 360"/>
                <a:gd name="T80" fmla="*/ 364 w 588"/>
                <a:gd name="T81" fmla="*/ 330 h 360"/>
                <a:gd name="T82" fmla="*/ 369 w 588"/>
                <a:gd name="T83" fmla="*/ 336 h 360"/>
                <a:gd name="T84" fmla="*/ 381 w 588"/>
                <a:gd name="T85" fmla="*/ 355 h 360"/>
                <a:gd name="T86" fmla="*/ 388 w 588"/>
                <a:gd name="T87" fmla="*/ 332 h 360"/>
                <a:gd name="T88" fmla="*/ 387 w 588"/>
                <a:gd name="T89" fmla="*/ 320 h 360"/>
                <a:gd name="T90" fmla="*/ 392 w 588"/>
                <a:gd name="T91" fmla="*/ 306 h 360"/>
                <a:gd name="T92" fmla="*/ 443 w 588"/>
                <a:gd name="T93" fmla="*/ 296 h 360"/>
                <a:gd name="T94" fmla="*/ 444 w 588"/>
                <a:gd name="T95" fmla="*/ 266 h 360"/>
                <a:gd name="T96" fmla="*/ 466 w 588"/>
                <a:gd name="T97" fmla="*/ 226 h 360"/>
                <a:gd name="T98" fmla="*/ 492 w 588"/>
                <a:gd name="T99" fmla="*/ 214 h 360"/>
                <a:gd name="T100" fmla="*/ 505 w 588"/>
                <a:gd name="T101" fmla="*/ 236 h 360"/>
                <a:gd name="T102" fmla="*/ 527 w 588"/>
                <a:gd name="T103" fmla="*/ 243 h 360"/>
                <a:gd name="T104" fmla="*/ 532 w 588"/>
                <a:gd name="T105" fmla="*/ 232 h 360"/>
                <a:gd name="T106" fmla="*/ 539 w 588"/>
                <a:gd name="T107" fmla="*/ 213 h 360"/>
                <a:gd name="T108" fmla="*/ 582 w 588"/>
                <a:gd name="T109" fmla="*/ 163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88" h="360">
                  <a:moveTo>
                    <a:pt x="582" y="163"/>
                  </a:moveTo>
                  <a:cubicBezTo>
                    <a:pt x="579" y="160"/>
                    <a:pt x="579" y="160"/>
                    <a:pt x="579" y="160"/>
                  </a:cubicBezTo>
                  <a:cubicBezTo>
                    <a:pt x="575" y="157"/>
                    <a:pt x="570" y="157"/>
                    <a:pt x="566" y="158"/>
                  </a:cubicBezTo>
                  <a:cubicBezTo>
                    <a:pt x="564" y="159"/>
                    <a:pt x="561" y="160"/>
                    <a:pt x="559" y="159"/>
                  </a:cubicBezTo>
                  <a:cubicBezTo>
                    <a:pt x="537" y="154"/>
                    <a:pt x="537" y="154"/>
                    <a:pt x="537" y="154"/>
                  </a:cubicBezTo>
                  <a:cubicBezTo>
                    <a:pt x="531" y="146"/>
                    <a:pt x="531" y="146"/>
                    <a:pt x="531" y="146"/>
                  </a:cubicBezTo>
                  <a:cubicBezTo>
                    <a:pt x="529" y="144"/>
                    <a:pt x="527" y="143"/>
                    <a:pt x="525" y="143"/>
                  </a:cubicBezTo>
                  <a:cubicBezTo>
                    <a:pt x="522" y="141"/>
                    <a:pt x="519" y="138"/>
                    <a:pt x="518" y="134"/>
                  </a:cubicBezTo>
                  <a:cubicBezTo>
                    <a:pt x="517" y="129"/>
                    <a:pt x="512" y="126"/>
                    <a:pt x="507" y="126"/>
                  </a:cubicBezTo>
                  <a:cubicBezTo>
                    <a:pt x="495" y="126"/>
                    <a:pt x="495" y="126"/>
                    <a:pt x="495" y="126"/>
                  </a:cubicBezTo>
                  <a:cubicBezTo>
                    <a:pt x="490" y="126"/>
                    <a:pt x="487" y="122"/>
                    <a:pt x="487" y="117"/>
                  </a:cubicBezTo>
                  <a:cubicBezTo>
                    <a:pt x="487" y="114"/>
                    <a:pt x="489" y="113"/>
                    <a:pt x="491" y="113"/>
                  </a:cubicBezTo>
                  <a:cubicBezTo>
                    <a:pt x="495" y="113"/>
                    <a:pt x="497" y="108"/>
                    <a:pt x="494" y="105"/>
                  </a:cubicBezTo>
                  <a:cubicBezTo>
                    <a:pt x="481" y="87"/>
                    <a:pt x="481" y="87"/>
                    <a:pt x="481" y="87"/>
                  </a:cubicBezTo>
                  <a:cubicBezTo>
                    <a:pt x="479" y="80"/>
                    <a:pt x="479" y="80"/>
                    <a:pt x="479" y="80"/>
                  </a:cubicBezTo>
                  <a:cubicBezTo>
                    <a:pt x="478" y="73"/>
                    <a:pt x="472" y="67"/>
                    <a:pt x="465" y="65"/>
                  </a:cubicBezTo>
                  <a:cubicBezTo>
                    <a:pt x="457" y="63"/>
                    <a:pt x="457" y="63"/>
                    <a:pt x="457" y="63"/>
                  </a:cubicBezTo>
                  <a:cubicBezTo>
                    <a:pt x="452" y="62"/>
                    <a:pt x="448" y="58"/>
                    <a:pt x="446" y="54"/>
                  </a:cubicBezTo>
                  <a:cubicBezTo>
                    <a:pt x="442" y="45"/>
                    <a:pt x="442" y="45"/>
                    <a:pt x="442" y="45"/>
                  </a:cubicBezTo>
                  <a:cubicBezTo>
                    <a:pt x="441" y="41"/>
                    <a:pt x="440" y="37"/>
                    <a:pt x="441" y="33"/>
                  </a:cubicBezTo>
                  <a:cubicBezTo>
                    <a:pt x="443" y="20"/>
                    <a:pt x="443" y="20"/>
                    <a:pt x="443" y="20"/>
                  </a:cubicBezTo>
                  <a:cubicBezTo>
                    <a:pt x="444" y="13"/>
                    <a:pt x="438" y="6"/>
                    <a:pt x="431" y="6"/>
                  </a:cubicBezTo>
                  <a:cubicBezTo>
                    <a:pt x="425" y="0"/>
                    <a:pt x="425" y="0"/>
                    <a:pt x="425" y="0"/>
                  </a:cubicBezTo>
                  <a:cubicBezTo>
                    <a:pt x="392" y="9"/>
                    <a:pt x="392" y="9"/>
                    <a:pt x="392" y="9"/>
                  </a:cubicBezTo>
                  <a:cubicBezTo>
                    <a:pt x="392" y="19"/>
                    <a:pt x="392" y="19"/>
                    <a:pt x="392" y="19"/>
                  </a:cubicBezTo>
                  <a:cubicBezTo>
                    <a:pt x="400" y="25"/>
                    <a:pt x="400" y="25"/>
                    <a:pt x="400" y="25"/>
                  </a:cubicBezTo>
                  <a:cubicBezTo>
                    <a:pt x="403" y="25"/>
                    <a:pt x="403" y="25"/>
                    <a:pt x="403" y="25"/>
                  </a:cubicBezTo>
                  <a:cubicBezTo>
                    <a:pt x="403" y="43"/>
                    <a:pt x="403" y="43"/>
                    <a:pt x="403" y="43"/>
                  </a:cubicBezTo>
                  <a:cubicBezTo>
                    <a:pt x="395" y="51"/>
                    <a:pt x="395" y="51"/>
                    <a:pt x="395" y="51"/>
                  </a:cubicBezTo>
                  <a:cubicBezTo>
                    <a:pt x="385" y="41"/>
                    <a:pt x="385" y="41"/>
                    <a:pt x="385" y="41"/>
                  </a:cubicBezTo>
                  <a:cubicBezTo>
                    <a:pt x="372" y="41"/>
                    <a:pt x="372" y="41"/>
                    <a:pt x="372" y="41"/>
                  </a:cubicBezTo>
                  <a:cubicBezTo>
                    <a:pt x="361" y="52"/>
                    <a:pt x="361" y="52"/>
                    <a:pt x="361" y="52"/>
                  </a:cubicBezTo>
                  <a:cubicBezTo>
                    <a:pt x="361" y="71"/>
                    <a:pt x="361" y="71"/>
                    <a:pt x="361" y="71"/>
                  </a:cubicBezTo>
                  <a:cubicBezTo>
                    <a:pt x="366" y="76"/>
                    <a:pt x="366" y="76"/>
                    <a:pt x="366" y="76"/>
                  </a:cubicBezTo>
                  <a:cubicBezTo>
                    <a:pt x="362" y="80"/>
                    <a:pt x="362" y="80"/>
                    <a:pt x="362" y="80"/>
                  </a:cubicBezTo>
                  <a:cubicBezTo>
                    <a:pt x="346" y="80"/>
                    <a:pt x="346" y="80"/>
                    <a:pt x="346" y="80"/>
                  </a:cubicBezTo>
                  <a:cubicBezTo>
                    <a:pt x="346" y="91"/>
                    <a:pt x="346" y="91"/>
                    <a:pt x="346" y="91"/>
                  </a:cubicBezTo>
                  <a:cubicBezTo>
                    <a:pt x="335" y="91"/>
                    <a:pt x="335" y="91"/>
                    <a:pt x="335" y="91"/>
                  </a:cubicBezTo>
                  <a:cubicBezTo>
                    <a:pt x="329" y="85"/>
                    <a:pt x="329" y="85"/>
                    <a:pt x="329" y="85"/>
                  </a:cubicBezTo>
                  <a:cubicBezTo>
                    <a:pt x="317" y="85"/>
                    <a:pt x="317" y="85"/>
                    <a:pt x="317" y="85"/>
                  </a:cubicBezTo>
                  <a:cubicBezTo>
                    <a:pt x="283" y="100"/>
                    <a:pt x="283" y="100"/>
                    <a:pt x="283" y="100"/>
                  </a:cubicBezTo>
                  <a:cubicBezTo>
                    <a:pt x="273" y="90"/>
                    <a:pt x="273" y="90"/>
                    <a:pt x="273" y="90"/>
                  </a:cubicBezTo>
                  <a:cubicBezTo>
                    <a:pt x="254" y="93"/>
                    <a:pt x="254" y="93"/>
                    <a:pt x="254" y="93"/>
                  </a:cubicBezTo>
                  <a:cubicBezTo>
                    <a:pt x="253" y="100"/>
                    <a:pt x="253" y="100"/>
                    <a:pt x="253" y="100"/>
                  </a:cubicBezTo>
                  <a:cubicBezTo>
                    <a:pt x="235" y="93"/>
                    <a:pt x="235" y="93"/>
                    <a:pt x="235" y="93"/>
                  </a:cubicBezTo>
                  <a:cubicBezTo>
                    <a:pt x="233" y="92"/>
                    <a:pt x="231" y="90"/>
                    <a:pt x="229" y="88"/>
                  </a:cubicBezTo>
                  <a:cubicBezTo>
                    <a:pt x="226" y="82"/>
                    <a:pt x="226" y="82"/>
                    <a:pt x="226" y="82"/>
                  </a:cubicBezTo>
                  <a:cubicBezTo>
                    <a:pt x="224" y="79"/>
                    <a:pt x="224" y="76"/>
                    <a:pt x="225" y="72"/>
                  </a:cubicBezTo>
                  <a:cubicBezTo>
                    <a:pt x="227" y="68"/>
                    <a:pt x="227" y="68"/>
                    <a:pt x="227" y="68"/>
                  </a:cubicBezTo>
                  <a:cubicBezTo>
                    <a:pt x="227" y="67"/>
                    <a:pt x="228" y="66"/>
                    <a:pt x="229" y="65"/>
                  </a:cubicBezTo>
                  <a:cubicBezTo>
                    <a:pt x="236" y="63"/>
                    <a:pt x="236" y="63"/>
                    <a:pt x="236" y="63"/>
                  </a:cubicBezTo>
                  <a:cubicBezTo>
                    <a:pt x="238" y="63"/>
                    <a:pt x="239" y="61"/>
                    <a:pt x="239" y="59"/>
                  </a:cubicBezTo>
                  <a:cubicBezTo>
                    <a:pt x="239" y="58"/>
                    <a:pt x="239" y="58"/>
                    <a:pt x="239" y="58"/>
                  </a:cubicBezTo>
                  <a:cubicBezTo>
                    <a:pt x="239" y="57"/>
                    <a:pt x="238" y="56"/>
                    <a:pt x="237" y="55"/>
                  </a:cubicBezTo>
                  <a:cubicBezTo>
                    <a:pt x="237" y="54"/>
                    <a:pt x="237" y="54"/>
                    <a:pt x="237" y="54"/>
                  </a:cubicBezTo>
                  <a:cubicBezTo>
                    <a:pt x="235" y="53"/>
                    <a:pt x="235" y="51"/>
                    <a:pt x="235" y="50"/>
                  </a:cubicBezTo>
                  <a:cubicBezTo>
                    <a:pt x="237" y="43"/>
                    <a:pt x="237" y="43"/>
                    <a:pt x="237" y="43"/>
                  </a:cubicBezTo>
                  <a:cubicBezTo>
                    <a:pt x="234" y="41"/>
                    <a:pt x="229" y="41"/>
                    <a:pt x="226" y="44"/>
                  </a:cubicBezTo>
                  <a:cubicBezTo>
                    <a:pt x="223" y="48"/>
                    <a:pt x="223" y="48"/>
                    <a:pt x="223" y="48"/>
                  </a:cubicBezTo>
                  <a:cubicBezTo>
                    <a:pt x="221" y="50"/>
                    <a:pt x="218" y="50"/>
                    <a:pt x="217" y="48"/>
                  </a:cubicBezTo>
                  <a:cubicBezTo>
                    <a:pt x="216" y="47"/>
                    <a:pt x="215" y="47"/>
                    <a:pt x="214" y="48"/>
                  </a:cubicBezTo>
                  <a:cubicBezTo>
                    <a:pt x="210" y="51"/>
                    <a:pt x="210" y="51"/>
                    <a:pt x="210" y="51"/>
                  </a:cubicBezTo>
                  <a:cubicBezTo>
                    <a:pt x="210" y="52"/>
                    <a:pt x="209" y="53"/>
                    <a:pt x="209" y="54"/>
                  </a:cubicBezTo>
                  <a:cubicBezTo>
                    <a:pt x="210" y="67"/>
                    <a:pt x="210" y="67"/>
                    <a:pt x="210" y="67"/>
                  </a:cubicBezTo>
                  <a:cubicBezTo>
                    <a:pt x="210" y="68"/>
                    <a:pt x="210" y="68"/>
                    <a:pt x="210" y="69"/>
                  </a:cubicBezTo>
                  <a:cubicBezTo>
                    <a:pt x="219" y="90"/>
                    <a:pt x="219" y="90"/>
                    <a:pt x="219" y="90"/>
                  </a:cubicBezTo>
                  <a:cubicBezTo>
                    <a:pt x="221" y="94"/>
                    <a:pt x="221" y="94"/>
                    <a:pt x="221" y="94"/>
                  </a:cubicBezTo>
                  <a:cubicBezTo>
                    <a:pt x="222" y="96"/>
                    <a:pt x="221" y="98"/>
                    <a:pt x="220" y="99"/>
                  </a:cubicBezTo>
                  <a:cubicBezTo>
                    <a:pt x="215" y="103"/>
                    <a:pt x="215" y="103"/>
                    <a:pt x="215" y="103"/>
                  </a:cubicBezTo>
                  <a:cubicBezTo>
                    <a:pt x="215" y="103"/>
                    <a:pt x="214" y="104"/>
                    <a:pt x="214" y="104"/>
                  </a:cubicBezTo>
                  <a:cubicBezTo>
                    <a:pt x="213" y="108"/>
                    <a:pt x="213" y="108"/>
                    <a:pt x="213" y="108"/>
                  </a:cubicBezTo>
                  <a:cubicBezTo>
                    <a:pt x="206" y="104"/>
                    <a:pt x="206" y="104"/>
                    <a:pt x="206" y="104"/>
                  </a:cubicBezTo>
                  <a:cubicBezTo>
                    <a:pt x="205" y="104"/>
                    <a:pt x="205" y="103"/>
                    <a:pt x="204" y="103"/>
                  </a:cubicBezTo>
                  <a:cubicBezTo>
                    <a:pt x="187" y="105"/>
                    <a:pt x="187" y="105"/>
                    <a:pt x="187" y="105"/>
                  </a:cubicBezTo>
                  <a:cubicBezTo>
                    <a:pt x="186" y="105"/>
                    <a:pt x="185" y="105"/>
                    <a:pt x="185" y="105"/>
                  </a:cubicBezTo>
                  <a:cubicBezTo>
                    <a:pt x="180" y="109"/>
                    <a:pt x="180" y="109"/>
                    <a:pt x="180" y="109"/>
                  </a:cubicBezTo>
                  <a:cubicBezTo>
                    <a:pt x="178" y="110"/>
                    <a:pt x="178" y="112"/>
                    <a:pt x="178" y="113"/>
                  </a:cubicBezTo>
                  <a:cubicBezTo>
                    <a:pt x="180" y="117"/>
                    <a:pt x="180" y="117"/>
                    <a:pt x="180" y="117"/>
                  </a:cubicBezTo>
                  <a:cubicBezTo>
                    <a:pt x="180" y="119"/>
                    <a:pt x="180" y="120"/>
                    <a:pt x="179" y="121"/>
                  </a:cubicBezTo>
                  <a:cubicBezTo>
                    <a:pt x="177" y="123"/>
                    <a:pt x="174" y="122"/>
                    <a:pt x="174" y="119"/>
                  </a:cubicBezTo>
                  <a:cubicBezTo>
                    <a:pt x="173" y="119"/>
                    <a:pt x="173" y="119"/>
                    <a:pt x="173" y="119"/>
                  </a:cubicBezTo>
                  <a:cubicBezTo>
                    <a:pt x="173" y="117"/>
                    <a:pt x="170" y="116"/>
                    <a:pt x="168" y="117"/>
                  </a:cubicBezTo>
                  <a:cubicBezTo>
                    <a:pt x="166" y="119"/>
                    <a:pt x="166" y="119"/>
                    <a:pt x="166" y="119"/>
                  </a:cubicBezTo>
                  <a:cubicBezTo>
                    <a:pt x="165" y="119"/>
                    <a:pt x="165" y="120"/>
                    <a:pt x="165" y="121"/>
                  </a:cubicBezTo>
                  <a:cubicBezTo>
                    <a:pt x="162" y="131"/>
                    <a:pt x="162" y="131"/>
                    <a:pt x="162" y="131"/>
                  </a:cubicBezTo>
                  <a:cubicBezTo>
                    <a:pt x="162" y="131"/>
                    <a:pt x="162" y="132"/>
                    <a:pt x="161" y="133"/>
                  </a:cubicBezTo>
                  <a:cubicBezTo>
                    <a:pt x="148" y="144"/>
                    <a:pt x="148" y="144"/>
                    <a:pt x="148" y="144"/>
                  </a:cubicBezTo>
                  <a:cubicBezTo>
                    <a:pt x="136" y="149"/>
                    <a:pt x="136" y="149"/>
                    <a:pt x="136" y="149"/>
                  </a:cubicBezTo>
                  <a:cubicBezTo>
                    <a:pt x="134" y="158"/>
                    <a:pt x="134" y="158"/>
                    <a:pt x="134" y="158"/>
                  </a:cubicBezTo>
                  <a:cubicBezTo>
                    <a:pt x="113" y="170"/>
                    <a:pt x="113" y="170"/>
                    <a:pt x="113" y="170"/>
                  </a:cubicBezTo>
                  <a:cubicBezTo>
                    <a:pt x="112" y="171"/>
                    <a:pt x="111" y="171"/>
                    <a:pt x="109" y="170"/>
                  </a:cubicBezTo>
                  <a:cubicBezTo>
                    <a:pt x="97" y="166"/>
                    <a:pt x="97" y="166"/>
                    <a:pt x="97" y="166"/>
                  </a:cubicBezTo>
                  <a:cubicBezTo>
                    <a:pt x="91" y="167"/>
                    <a:pt x="91" y="167"/>
                    <a:pt x="91" y="167"/>
                  </a:cubicBezTo>
                  <a:cubicBezTo>
                    <a:pt x="95" y="173"/>
                    <a:pt x="95" y="173"/>
                    <a:pt x="95" y="173"/>
                  </a:cubicBezTo>
                  <a:cubicBezTo>
                    <a:pt x="96" y="176"/>
                    <a:pt x="94" y="179"/>
                    <a:pt x="92" y="179"/>
                  </a:cubicBezTo>
                  <a:cubicBezTo>
                    <a:pt x="88" y="180"/>
                    <a:pt x="88" y="180"/>
                    <a:pt x="88" y="180"/>
                  </a:cubicBezTo>
                  <a:cubicBezTo>
                    <a:pt x="87" y="181"/>
                    <a:pt x="86" y="181"/>
                    <a:pt x="85" y="182"/>
                  </a:cubicBezTo>
                  <a:cubicBezTo>
                    <a:pt x="85" y="182"/>
                    <a:pt x="85" y="182"/>
                    <a:pt x="85" y="182"/>
                  </a:cubicBezTo>
                  <a:cubicBezTo>
                    <a:pt x="84" y="184"/>
                    <a:pt x="81" y="185"/>
                    <a:pt x="79" y="183"/>
                  </a:cubicBezTo>
                  <a:cubicBezTo>
                    <a:pt x="79" y="182"/>
                    <a:pt x="79" y="182"/>
                    <a:pt x="79" y="182"/>
                  </a:cubicBezTo>
                  <a:cubicBezTo>
                    <a:pt x="78" y="181"/>
                    <a:pt x="77" y="181"/>
                    <a:pt x="75" y="181"/>
                  </a:cubicBezTo>
                  <a:cubicBezTo>
                    <a:pt x="58" y="181"/>
                    <a:pt x="58" y="181"/>
                    <a:pt x="58" y="181"/>
                  </a:cubicBezTo>
                  <a:cubicBezTo>
                    <a:pt x="57" y="181"/>
                    <a:pt x="56" y="181"/>
                    <a:pt x="55" y="182"/>
                  </a:cubicBezTo>
                  <a:cubicBezTo>
                    <a:pt x="53" y="184"/>
                    <a:pt x="53" y="184"/>
                    <a:pt x="53" y="184"/>
                  </a:cubicBezTo>
                  <a:cubicBezTo>
                    <a:pt x="52" y="186"/>
                    <a:pt x="52" y="188"/>
                    <a:pt x="53" y="189"/>
                  </a:cubicBezTo>
                  <a:cubicBezTo>
                    <a:pt x="55" y="193"/>
                    <a:pt x="55" y="193"/>
                    <a:pt x="55" y="193"/>
                  </a:cubicBezTo>
                  <a:cubicBezTo>
                    <a:pt x="56" y="194"/>
                    <a:pt x="57" y="194"/>
                    <a:pt x="59" y="194"/>
                  </a:cubicBezTo>
                  <a:cubicBezTo>
                    <a:pt x="74" y="194"/>
                    <a:pt x="74" y="194"/>
                    <a:pt x="74" y="194"/>
                  </a:cubicBezTo>
                  <a:cubicBezTo>
                    <a:pt x="75" y="194"/>
                    <a:pt x="77" y="195"/>
                    <a:pt x="77" y="196"/>
                  </a:cubicBezTo>
                  <a:cubicBezTo>
                    <a:pt x="93" y="216"/>
                    <a:pt x="93" y="216"/>
                    <a:pt x="93" y="216"/>
                  </a:cubicBezTo>
                  <a:cubicBezTo>
                    <a:pt x="93" y="216"/>
                    <a:pt x="93" y="216"/>
                    <a:pt x="93" y="216"/>
                  </a:cubicBezTo>
                  <a:cubicBezTo>
                    <a:pt x="99" y="225"/>
                    <a:pt x="99" y="225"/>
                    <a:pt x="99" y="225"/>
                  </a:cubicBezTo>
                  <a:cubicBezTo>
                    <a:pt x="101" y="227"/>
                    <a:pt x="100" y="230"/>
                    <a:pt x="97" y="231"/>
                  </a:cubicBezTo>
                  <a:cubicBezTo>
                    <a:pt x="96" y="231"/>
                    <a:pt x="95" y="233"/>
                    <a:pt x="95" y="235"/>
                  </a:cubicBezTo>
                  <a:cubicBezTo>
                    <a:pt x="94" y="255"/>
                    <a:pt x="94" y="255"/>
                    <a:pt x="94" y="255"/>
                  </a:cubicBezTo>
                  <a:cubicBezTo>
                    <a:pt x="94" y="258"/>
                    <a:pt x="91" y="260"/>
                    <a:pt x="88" y="260"/>
                  </a:cubicBezTo>
                  <a:cubicBezTo>
                    <a:pt x="71" y="259"/>
                    <a:pt x="71" y="259"/>
                    <a:pt x="71" y="259"/>
                  </a:cubicBezTo>
                  <a:cubicBezTo>
                    <a:pt x="71" y="259"/>
                    <a:pt x="71" y="259"/>
                    <a:pt x="71" y="259"/>
                  </a:cubicBezTo>
                  <a:cubicBezTo>
                    <a:pt x="59" y="259"/>
                    <a:pt x="59" y="259"/>
                    <a:pt x="59" y="259"/>
                  </a:cubicBezTo>
                  <a:cubicBezTo>
                    <a:pt x="59" y="259"/>
                    <a:pt x="58" y="259"/>
                    <a:pt x="57" y="258"/>
                  </a:cubicBezTo>
                  <a:cubicBezTo>
                    <a:pt x="52" y="256"/>
                    <a:pt x="52" y="256"/>
                    <a:pt x="52" y="256"/>
                  </a:cubicBezTo>
                  <a:cubicBezTo>
                    <a:pt x="52" y="256"/>
                    <a:pt x="51" y="256"/>
                    <a:pt x="50" y="256"/>
                  </a:cubicBezTo>
                  <a:cubicBezTo>
                    <a:pt x="26" y="254"/>
                    <a:pt x="26" y="254"/>
                    <a:pt x="26" y="254"/>
                  </a:cubicBezTo>
                  <a:cubicBezTo>
                    <a:pt x="26" y="254"/>
                    <a:pt x="25" y="254"/>
                    <a:pt x="25" y="254"/>
                  </a:cubicBezTo>
                  <a:cubicBezTo>
                    <a:pt x="15" y="254"/>
                    <a:pt x="15" y="254"/>
                    <a:pt x="15" y="254"/>
                  </a:cubicBezTo>
                  <a:cubicBezTo>
                    <a:pt x="14" y="254"/>
                    <a:pt x="13" y="254"/>
                    <a:pt x="12" y="255"/>
                  </a:cubicBezTo>
                  <a:cubicBezTo>
                    <a:pt x="5" y="261"/>
                    <a:pt x="5" y="261"/>
                    <a:pt x="5" y="261"/>
                  </a:cubicBezTo>
                  <a:cubicBezTo>
                    <a:pt x="4" y="262"/>
                    <a:pt x="3" y="264"/>
                    <a:pt x="3" y="266"/>
                  </a:cubicBezTo>
                  <a:cubicBezTo>
                    <a:pt x="5" y="274"/>
                    <a:pt x="5" y="274"/>
                    <a:pt x="5" y="274"/>
                  </a:cubicBezTo>
                  <a:cubicBezTo>
                    <a:pt x="5" y="274"/>
                    <a:pt x="6" y="275"/>
                    <a:pt x="6" y="276"/>
                  </a:cubicBezTo>
                  <a:cubicBezTo>
                    <a:pt x="8" y="279"/>
                    <a:pt x="8" y="279"/>
                    <a:pt x="8" y="279"/>
                  </a:cubicBezTo>
                  <a:cubicBezTo>
                    <a:pt x="9" y="280"/>
                    <a:pt x="9" y="281"/>
                    <a:pt x="9" y="282"/>
                  </a:cubicBezTo>
                  <a:cubicBezTo>
                    <a:pt x="9" y="302"/>
                    <a:pt x="9" y="302"/>
                    <a:pt x="9" y="302"/>
                  </a:cubicBezTo>
                  <a:cubicBezTo>
                    <a:pt x="9" y="303"/>
                    <a:pt x="9" y="303"/>
                    <a:pt x="8" y="304"/>
                  </a:cubicBezTo>
                  <a:cubicBezTo>
                    <a:pt x="4" y="312"/>
                    <a:pt x="4" y="312"/>
                    <a:pt x="4" y="312"/>
                  </a:cubicBezTo>
                  <a:cubicBezTo>
                    <a:pt x="4" y="312"/>
                    <a:pt x="4" y="312"/>
                    <a:pt x="4" y="312"/>
                  </a:cubicBezTo>
                  <a:cubicBezTo>
                    <a:pt x="2" y="316"/>
                    <a:pt x="2" y="316"/>
                    <a:pt x="2" y="316"/>
                  </a:cubicBezTo>
                  <a:cubicBezTo>
                    <a:pt x="0" y="318"/>
                    <a:pt x="1" y="321"/>
                    <a:pt x="2" y="323"/>
                  </a:cubicBezTo>
                  <a:cubicBezTo>
                    <a:pt x="5" y="326"/>
                    <a:pt x="5" y="326"/>
                    <a:pt x="5" y="326"/>
                  </a:cubicBezTo>
                  <a:cubicBezTo>
                    <a:pt x="5" y="327"/>
                    <a:pt x="6" y="328"/>
                    <a:pt x="6" y="329"/>
                  </a:cubicBezTo>
                  <a:cubicBezTo>
                    <a:pt x="6" y="340"/>
                    <a:pt x="6" y="340"/>
                    <a:pt x="6" y="340"/>
                  </a:cubicBezTo>
                  <a:cubicBezTo>
                    <a:pt x="6" y="342"/>
                    <a:pt x="8" y="344"/>
                    <a:pt x="11" y="345"/>
                  </a:cubicBezTo>
                  <a:cubicBezTo>
                    <a:pt x="14" y="345"/>
                    <a:pt x="14" y="345"/>
                    <a:pt x="14" y="345"/>
                  </a:cubicBezTo>
                  <a:cubicBezTo>
                    <a:pt x="14" y="345"/>
                    <a:pt x="15" y="345"/>
                    <a:pt x="15" y="345"/>
                  </a:cubicBezTo>
                  <a:cubicBezTo>
                    <a:pt x="26" y="345"/>
                    <a:pt x="26" y="345"/>
                    <a:pt x="26" y="345"/>
                  </a:cubicBezTo>
                  <a:cubicBezTo>
                    <a:pt x="28" y="345"/>
                    <a:pt x="29" y="346"/>
                    <a:pt x="30" y="346"/>
                  </a:cubicBezTo>
                  <a:cubicBezTo>
                    <a:pt x="32" y="348"/>
                    <a:pt x="32" y="348"/>
                    <a:pt x="32" y="348"/>
                  </a:cubicBezTo>
                  <a:cubicBezTo>
                    <a:pt x="33" y="349"/>
                    <a:pt x="34" y="350"/>
                    <a:pt x="34" y="352"/>
                  </a:cubicBezTo>
                  <a:cubicBezTo>
                    <a:pt x="34" y="354"/>
                    <a:pt x="35" y="355"/>
                    <a:pt x="36" y="356"/>
                  </a:cubicBezTo>
                  <a:cubicBezTo>
                    <a:pt x="40" y="359"/>
                    <a:pt x="40" y="359"/>
                    <a:pt x="40" y="359"/>
                  </a:cubicBezTo>
                  <a:cubicBezTo>
                    <a:pt x="41" y="360"/>
                    <a:pt x="43" y="360"/>
                    <a:pt x="44" y="359"/>
                  </a:cubicBezTo>
                  <a:cubicBezTo>
                    <a:pt x="54" y="356"/>
                    <a:pt x="54" y="356"/>
                    <a:pt x="54" y="356"/>
                  </a:cubicBezTo>
                  <a:cubicBezTo>
                    <a:pt x="54" y="356"/>
                    <a:pt x="54" y="356"/>
                    <a:pt x="54" y="356"/>
                  </a:cubicBezTo>
                  <a:cubicBezTo>
                    <a:pt x="68" y="353"/>
                    <a:pt x="68" y="353"/>
                    <a:pt x="68" y="353"/>
                  </a:cubicBezTo>
                  <a:cubicBezTo>
                    <a:pt x="69" y="353"/>
                    <a:pt x="69" y="353"/>
                    <a:pt x="70" y="353"/>
                  </a:cubicBezTo>
                  <a:cubicBezTo>
                    <a:pt x="78" y="353"/>
                    <a:pt x="78" y="353"/>
                    <a:pt x="78" y="353"/>
                  </a:cubicBezTo>
                  <a:cubicBezTo>
                    <a:pt x="79" y="353"/>
                    <a:pt x="80" y="353"/>
                    <a:pt x="81" y="352"/>
                  </a:cubicBezTo>
                  <a:cubicBezTo>
                    <a:pt x="92" y="344"/>
                    <a:pt x="92" y="344"/>
                    <a:pt x="92" y="344"/>
                  </a:cubicBezTo>
                  <a:cubicBezTo>
                    <a:pt x="92" y="344"/>
                    <a:pt x="92" y="344"/>
                    <a:pt x="92" y="344"/>
                  </a:cubicBezTo>
                  <a:cubicBezTo>
                    <a:pt x="102" y="335"/>
                    <a:pt x="102" y="335"/>
                    <a:pt x="102" y="335"/>
                  </a:cubicBezTo>
                  <a:cubicBezTo>
                    <a:pt x="112" y="326"/>
                    <a:pt x="112" y="326"/>
                    <a:pt x="112" y="326"/>
                  </a:cubicBezTo>
                  <a:cubicBezTo>
                    <a:pt x="108" y="318"/>
                    <a:pt x="108" y="318"/>
                    <a:pt x="108" y="318"/>
                  </a:cubicBezTo>
                  <a:cubicBezTo>
                    <a:pt x="112" y="306"/>
                    <a:pt x="112" y="306"/>
                    <a:pt x="112" y="306"/>
                  </a:cubicBezTo>
                  <a:cubicBezTo>
                    <a:pt x="125" y="293"/>
                    <a:pt x="125" y="293"/>
                    <a:pt x="125" y="293"/>
                  </a:cubicBezTo>
                  <a:cubicBezTo>
                    <a:pt x="126" y="292"/>
                    <a:pt x="127" y="291"/>
                    <a:pt x="129" y="291"/>
                  </a:cubicBezTo>
                  <a:cubicBezTo>
                    <a:pt x="135" y="290"/>
                    <a:pt x="135" y="290"/>
                    <a:pt x="135" y="290"/>
                  </a:cubicBezTo>
                  <a:cubicBezTo>
                    <a:pt x="136" y="290"/>
                    <a:pt x="137" y="290"/>
                    <a:pt x="137" y="289"/>
                  </a:cubicBezTo>
                  <a:cubicBezTo>
                    <a:pt x="147" y="284"/>
                    <a:pt x="147" y="284"/>
                    <a:pt x="147" y="284"/>
                  </a:cubicBezTo>
                  <a:cubicBezTo>
                    <a:pt x="149" y="283"/>
                    <a:pt x="150" y="281"/>
                    <a:pt x="150" y="279"/>
                  </a:cubicBezTo>
                  <a:cubicBezTo>
                    <a:pt x="152" y="273"/>
                    <a:pt x="152" y="273"/>
                    <a:pt x="152" y="273"/>
                  </a:cubicBezTo>
                  <a:cubicBezTo>
                    <a:pt x="152" y="271"/>
                    <a:pt x="152" y="270"/>
                    <a:pt x="152" y="268"/>
                  </a:cubicBezTo>
                  <a:cubicBezTo>
                    <a:pt x="151" y="265"/>
                    <a:pt x="152" y="261"/>
                    <a:pt x="155" y="260"/>
                  </a:cubicBezTo>
                  <a:cubicBezTo>
                    <a:pt x="156" y="259"/>
                    <a:pt x="156" y="259"/>
                    <a:pt x="156" y="259"/>
                  </a:cubicBezTo>
                  <a:cubicBezTo>
                    <a:pt x="158" y="258"/>
                    <a:pt x="160" y="258"/>
                    <a:pt x="162" y="258"/>
                  </a:cubicBezTo>
                  <a:cubicBezTo>
                    <a:pt x="180" y="262"/>
                    <a:pt x="180" y="262"/>
                    <a:pt x="180" y="262"/>
                  </a:cubicBezTo>
                  <a:cubicBezTo>
                    <a:pt x="180" y="262"/>
                    <a:pt x="180" y="262"/>
                    <a:pt x="181" y="262"/>
                  </a:cubicBezTo>
                  <a:cubicBezTo>
                    <a:pt x="185" y="263"/>
                    <a:pt x="185" y="263"/>
                    <a:pt x="185" y="263"/>
                  </a:cubicBezTo>
                  <a:cubicBezTo>
                    <a:pt x="187" y="263"/>
                    <a:pt x="189" y="262"/>
                    <a:pt x="191" y="261"/>
                  </a:cubicBezTo>
                  <a:cubicBezTo>
                    <a:pt x="198" y="255"/>
                    <a:pt x="198" y="255"/>
                    <a:pt x="198" y="255"/>
                  </a:cubicBezTo>
                  <a:cubicBezTo>
                    <a:pt x="210" y="251"/>
                    <a:pt x="210" y="251"/>
                    <a:pt x="210" y="251"/>
                  </a:cubicBezTo>
                  <a:cubicBezTo>
                    <a:pt x="212" y="247"/>
                    <a:pt x="217" y="245"/>
                    <a:pt x="222" y="246"/>
                  </a:cubicBezTo>
                  <a:cubicBezTo>
                    <a:pt x="225" y="247"/>
                    <a:pt x="225" y="247"/>
                    <a:pt x="225" y="247"/>
                  </a:cubicBezTo>
                  <a:cubicBezTo>
                    <a:pt x="230" y="249"/>
                    <a:pt x="234" y="253"/>
                    <a:pt x="236" y="258"/>
                  </a:cubicBezTo>
                  <a:cubicBezTo>
                    <a:pt x="237" y="261"/>
                    <a:pt x="237" y="261"/>
                    <a:pt x="237" y="261"/>
                  </a:cubicBezTo>
                  <a:cubicBezTo>
                    <a:pt x="238" y="265"/>
                    <a:pt x="241" y="269"/>
                    <a:pt x="245" y="271"/>
                  </a:cubicBezTo>
                  <a:cubicBezTo>
                    <a:pt x="258" y="279"/>
                    <a:pt x="258" y="279"/>
                    <a:pt x="258" y="279"/>
                  </a:cubicBezTo>
                  <a:cubicBezTo>
                    <a:pt x="260" y="282"/>
                    <a:pt x="260" y="282"/>
                    <a:pt x="260" y="282"/>
                  </a:cubicBezTo>
                  <a:cubicBezTo>
                    <a:pt x="262" y="286"/>
                    <a:pt x="267" y="289"/>
                    <a:pt x="272" y="289"/>
                  </a:cubicBezTo>
                  <a:cubicBezTo>
                    <a:pt x="275" y="290"/>
                    <a:pt x="277" y="290"/>
                    <a:pt x="277" y="290"/>
                  </a:cubicBezTo>
                  <a:cubicBezTo>
                    <a:pt x="277" y="290"/>
                    <a:pt x="281" y="295"/>
                    <a:pt x="283" y="298"/>
                  </a:cubicBezTo>
                  <a:cubicBezTo>
                    <a:pt x="285" y="300"/>
                    <a:pt x="287" y="301"/>
                    <a:pt x="289" y="302"/>
                  </a:cubicBezTo>
                  <a:cubicBezTo>
                    <a:pt x="292" y="303"/>
                    <a:pt x="292" y="303"/>
                    <a:pt x="292" y="303"/>
                  </a:cubicBezTo>
                  <a:cubicBezTo>
                    <a:pt x="297" y="305"/>
                    <a:pt x="301" y="309"/>
                    <a:pt x="303" y="313"/>
                  </a:cubicBezTo>
                  <a:cubicBezTo>
                    <a:pt x="304" y="314"/>
                    <a:pt x="304" y="314"/>
                    <a:pt x="304" y="314"/>
                  </a:cubicBezTo>
                  <a:cubicBezTo>
                    <a:pt x="304" y="315"/>
                    <a:pt x="304" y="316"/>
                    <a:pt x="304" y="317"/>
                  </a:cubicBezTo>
                  <a:cubicBezTo>
                    <a:pt x="304" y="317"/>
                    <a:pt x="300" y="330"/>
                    <a:pt x="301" y="334"/>
                  </a:cubicBezTo>
                  <a:cubicBezTo>
                    <a:pt x="301" y="335"/>
                    <a:pt x="303" y="336"/>
                    <a:pt x="303" y="336"/>
                  </a:cubicBezTo>
                  <a:cubicBezTo>
                    <a:pt x="306" y="336"/>
                    <a:pt x="311" y="327"/>
                    <a:pt x="311" y="327"/>
                  </a:cubicBezTo>
                  <a:cubicBezTo>
                    <a:pt x="312" y="327"/>
                    <a:pt x="312" y="327"/>
                    <a:pt x="312" y="326"/>
                  </a:cubicBezTo>
                  <a:cubicBezTo>
                    <a:pt x="315" y="324"/>
                    <a:pt x="315" y="324"/>
                    <a:pt x="315" y="324"/>
                  </a:cubicBezTo>
                  <a:cubicBezTo>
                    <a:pt x="317" y="323"/>
                    <a:pt x="318" y="320"/>
                    <a:pt x="316" y="318"/>
                  </a:cubicBezTo>
                  <a:cubicBezTo>
                    <a:pt x="312" y="313"/>
                    <a:pt x="312" y="313"/>
                    <a:pt x="312" y="313"/>
                  </a:cubicBezTo>
                  <a:cubicBezTo>
                    <a:pt x="312" y="311"/>
                    <a:pt x="311" y="310"/>
                    <a:pt x="312" y="308"/>
                  </a:cubicBezTo>
                  <a:cubicBezTo>
                    <a:pt x="312" y="306"/>
                    <a:pt x="312" y="306"/>
                    <a:pt x="312" y="306"/>
                  </a:cubicBezTo>
                  <a:cubicBezTo>
                    <a:pt x="313" y="305"/>
                    <a:pt x="314" y="303"/>
                    <a:pt x="316" y="303"/>
                  </a:cubicBezTo>
                  <a:cubicBezTo>
                    <a:pt x="317" y="302"/>
                    <a:pt x="319" y="303"/>
                    <a:pt x="320" y="304"/>
                  </a:cubicBezTo>
                  <a:cubicBezTo>
                    <a:pt x="325" y="309"/>
                    <a:pt x="325" y="309"/>
                    <a:pt x="325" y="309"/>
                  </a:cubicBezTo>
                  <a:cubicBezTo>
                    <a:pt x="327" y="310"/>
                    <a:pt x="328" y="310"/>
                    <a:pt x="330" y="310"/>
                  </a:cubicBezTo>
                  <a:cubicBezTo>
                    <a:pt x="333" y="309"/>
                    <a:pt x="333" y="309"/>
                    <a:pt x="333" y="309"/>
                  </a:cubicBezTo>
                  <a:cubicBezTo>
                    <a:pt x="330" y="302"/>
                    <a:pt x="330" y="302"/>
                    <a:pt x="330" y="302"/>
                  </a:cubicBezTo>
                  <a:cubicBezTo>
                    <a:pt x="330" y="301"/>
                    <a:pt x="329" y="300"/>
                    <a:pt x="328" y="300"/>
                  </a:cubicBezTo>
                  <a:cubicBezTo>
                    <a:pt x="313" y="291"/>
                    <a:pt x="313" y="291"/>
                    <a:pt x="313" y="291"/>
                  </a:cubicBezTo>
                  <a:cubicBezTo>
                    <a:pt x="312" y="291"/>
                    <a:pt x="312" y="291"/>
                    <a:pt x="312" y="291"/>
                  </a:cubicBezTo>
                  <a:cubicBezTo>
                    <a:pt x="310" y="291"/>
                    <a:pt x="307" y="290"/>
                    <a:pt x="305" y="288"/>
                  </a:cubicBezTo>
                  <a:cubicBezTo>
                    <a:pt x="304" y="287"/>
                    <a:pt x="304" y="287"/>
                    <a:pt x="304" y="287"/>
                  </a:cubicBezTo>
                  <a:cubicBezTo>
                    <a:pt x="307" y="284"/>
                    <a:pt x="307" y="284"/>
                    <a:pt x="307" y="284"/>
                  </a:cubicBezTo>
                  <a:cubicBezTo>
                    <a:pt x="304" y="282"/>
                    <a:pt x="301" y="281"/>
                    <a:pt x="297" y="281"/>
                  </a:cubicBezTo>
                  <a:cubicBezTo>
                    <a:pt x="297" y="281"/>
                    <a:pt x="297" y="281"/>
                    <a:pt x="297" y="281"/>
                  </a:cubicBezTo>
                  <a:cubicBezTo>
                    <a:pt x="293" y="281"/>
                    <a:pt x="289" y="279"/>
                    <a:pt x="286" y="277"/>
                  </a:cubicBezTo>
                  <a:cubicBezTo>
                    <a:pt x="281" y="272"/>
                    <a:pt x="281" y="272"/>
                    <a:pt x="281" y="272"/>
                  </a:cubicBezTo>
                  <a:cubicBezTo>
                    <a:pt x="277" y="259"/>
                    <a:pt x="277" y="259"/>
                    <a:pt x="277" y="259"/>
                  </a:cubicBezTo>
                  <a:cubicBezTo>
                    <a:pt x="263" y="249"/>
                    <a:pt x="263" y="249"/>
                    <a:pt x="263" y="249"/>
                  </a:cubicBezTo>
                  <a:cubicBezTo>
                    <a:pt x="261" y="248"/>
                    <a:pt x="259" y="246"/>
                    <a:pt x="259" y="243"/>
                  </a:cubicBezTo>
                  <a:cubicBezTo>
                    <a:pt x="257" y="237"/>
                    <a:pt x="257" y="237"/>
                    <a:pt x="257" y="237"/>
                  </a:cubicBezTo>
                  <a:cubicBezTo>
                    <a:pt x="256" y="232"/>
                    <a:pt x="259" y="226"/>
                    <a:pt x="264" y="225"/>
                  </a:cubicBezTo>
                  <a:cubicBezTo>
                    <a:pt x="268" y="224"/>
                    <a:pt x="268" y="224"/>
                    <a:pt x="268" y="224"/>
                  </a:cubicBezTo>
                  <a:cubicBezTo>
                    <a:pt x="276" y="227"/>
                    <a:pt x="276" y="227"/>
                    <a:pt x="276" y="227"/>
                  </a:cubicBezTo>
                  <a:cubicBezTo>
                    <a:pt x="275" y="230"/>
                    <a:pt x="275" y="233"/>
                    <a:pt x="278" y="235"/>
                  </a:cubicBezTo>
                  <a:cubicBezTo>
                    <a:pt x="279" y="236"/>
                    <a:pt x="279" y="236"/>
                    <a:pt x="279" y="236"/>
                  </a:cubicBezTo>
                  <a:cubicBezTo>
                    <a:pt x="281" y="237"/>
                    <a:pt x="284" y="238"/>
                    <a:pt x="287" y="236"/>
                  </a:cubicBezTo>
                  <a:cubicBezTo>
                    <a:pt x="288" y="235"/>
                    <a:pt x="289" y="236"/>
                    <a:pt x="290" y="237"/>
                  </a:cubicBezTo>
                  <a:cubicBezTo>
                    <a:pt x="293" y="242"/>
                    <a:pt x="300" y="255"/>
                    <a:pt x="301" y="255"/>
                  </a:cubicBezTo>
                  <a:cubicBezTo>
                    <a:pt x="302" y="256"/>
                    <a:pt x="314" y="267"/>
                    <a:pt x="319" y="272"/>
                  </a:cubicBezTo>
                  <a:cubicBezTo>
                    <a:pt x="321" y="273"/>
                    <a:pt x="323" y="274"/>
                    <a:pt x="326" y="273"/>
                  </a:cubicBezTo>
                  <a:cubicBezTo>
                    <a:pt x="328" y="272"/>
                    <a:pt x="331" y="273"/>
                    <a:pt x="333" y="276"/>
                  </a:cubicBezTo>
                  <a:cubicBezTo>
                    <a:pt x="341" y="287"/>
                    <a:pt x="341" y="287"/>
                    <a:pt x="341" y="287"/>
                  </a:cubicBezTo>
                  <a:cubicBezTo>
                    <a:pt x="342" y="288"/>
                    <a:pt x="343" y="289"/>
                    <a:pt x="343" y="291"/>
                  </a:cubicBezTo>
                  <a:cubicBezTo>
                    <a:pt x="343" y="296"/>
                    <a:pt x="343" y="296"/>
                    <a:pt x="343" y="296"/>
                  </a:cubicBezTo>
                  <a:cubicBezTo>
                    <a:pt x="343" y="299"/>
                    <a:pt x="344" y="302"/>
                    <a:pt x="345" y="305"/>
                  </a:cubicBezTo>
                  <a:cubicBezTo>
                    <a:pt x="349" y="310"/>
                    <a:pt x="349" y="310"/>
                    <a:pt x="349" y="310"/>
                  </a:cubicBezTo>
                  <a:cubicBezTo>
                    <a:pt x="351" y="315"/>
                    <a:pt x="355" y="318"/>
                    <a:pt x="359" y="319"/>
                  </a:cubicBezTo>
                  <a:cubicBezTo>
                    <a:pt x="366" y="321"/>
                    <a:pt x="366" y="321"/>
                    <a:pt x="366" y="321"/>
                  </a:cubicBezTo>
                  <a:cubicBezTo>
                    <a:pt x="362" y="323"/>
                    <a:pt x="362" y="323"/>
                    <a:pt x="362" y="323"/>
                  </a:cubicBezTo>
                  <a:cubicBezTo>
                    <a:pt x="360" y="324"/>
                    <a:pt x="360" y="326"/>
                    <a:pt x="361" y="328"/>
                  </a:cubicBezTo>
                  <a:cubicBezTo>
                    <a:pt x="361" y="328"/>
                    <a:pt x="361" y="328"/>
                    <a:pt x="361" y="328"/>
                  </a:cubicBezTo>
                  <a:cubicBezTo>
                    <a:pt x="362" y="329"/>
                    <a:pt x="363" y="330"/>
                    <a:pt x="364" y="330"/>
                  </a:cubicBezTo>
                  <a:cubicBezTo>
                    <a:pt x="375" y="329"/>
                    <a:pt x="375" y="329"/>
                    <a:pt x="375" y="329"/>
                  </a:cubicBezTo>
                  <a:cubicBezTo>
                    <a:pt x="376" y="329"/>
                    <a:pt x="376" y="329"/>
                    <a:pt x="377" y="329"/>
                  </a:cubicBezTo>
                  <a:cubicBezTo>
                    <a:pt x="385" y="334"/>
                    <a:pt x="385" y="334"/>
                    <a:pt x="385" y="334"/>
                  </a:cubicBezTo>
                  <a:cubicBezTo>
                    <a:pt x="382" y="337"/>
                    <a:pt x="382" y="337"/>
                    <a:pt x="382" y="337"/>
                  </a:cubicBezTo>
                  <a:cubicBezTo>
                    <a:pt x="373" y="334"/>
                    <a:pt x="373" y="334"/>
                    <a:pt x="373" y="334"/>
                  </a:cubicBezTo>
                  <a:cubicBezTo>
                    <a:pt x="371" y="334"/>
                    <a:pt x="369" y="334"/>
                    <a:pt x="369" y="336"/>
                  </a:cubicBezTo>
                  <a:cubicBezTo>
                    <a:pt x="367" y="338"/>
                    <a:pt x="367" y="338"/>
                    <a:pt x="367" y="338"/>
                  </a:cubicBezTo>
                  <a:cubicBezTo>
                    <a:pt x="366" y="340"/>
                    <a:pt x="366" y="341"/>
                    <a:pt x="367" y="342"/>
                  </a:cubicBezTo>
                  <a:cubicBezTo>
                    <a:pt x="373" y="349"/>
                    <a:pt x="373" y="349"/>
                    <a:pt x="373" y="349"/>
                  </a:cubicBezTo>
                  <a:cubicBezTo>
                    <a:pt x="373" y="349"/>
                    <a:pt x="373" y="350"/>
                    <a:pt x="373" y="350"/>
                  </a:cubicBezTo>
                  <a:cubicBezTo>
                    <a:pt x="379" y="354"/>
                    <a:pt x="379" y="354"/>
                    <a:pt x="379" y="354"/>
                  </a:cubicBezTo>
                  <a:cubicBezTo>
                    <a:pt x="380" y="355"/>
                    <a:pt x="380" y="355"/>
                    <a:pt x="381" y="355"/>
                  </a:cubicBezTo>
                  <a:cubicBezTo>
                    <a:pt x="382" y="355"/>
                    <a:pt x="382" y="355"/>
                    <a:pt x="382" y="355"/>
                  </a:cubicBezTo>
                  <a:cubicBezTo>
                    <a:pt x="385" y="355"/>
                    <a:pt x="386" y="352"/>
                    <a:pt x="385" y="349"/>
                  </a:cubicBezTo>
                  <a:cubicBezTo>
                    <a:pt x="384" y="348"/>
                    <a:pt x="384" y="348"/>
                    <a:pt x="384" y="348"/>
                  </a:cubicBezTo>
                  <a:cubicBezTo>
                    <a:pt x="383" y="346"/>
                    <a:pt x="384" y="343"/>
                    <a:pt x="387" y="343"/>
                  </a:cubicBezTo>
                  <a:cubicBezTo>
                    <a:pt x="389" y="343"/>
                    <a:pt x="390" y="341"/>
                    <a:pt x="390" y="338"/>
                  </a:cubicBezTo>
                  <a:cubicBezTo>
                    <a:pt x="388" y="332"/>
                    <a:pt x="388" y="332"/>
                    <a:pt x="388" y="332"/>
                  </a:cubicBezTo>
                  <a:cubicBezTo>
                    <a:pt x="395" y="336"/>
                    <a:pt x="395" y="336"/>
                    <a:pt x="395" y="336"/>
                  </a:cubicBezTo>
                  <a:cubicBezTo>
                    <a:pt x="397" y="333"/>
                    <a:pt x="397" y="333"/>
                    <a:pt x="397" y="333"/>
                  </a:cubicBezTo>
                  <a:cubicBezTo>
                    <a:pt x="398" y="333"/>
                    <a:pt x="398" y="332"/>
                    <a:pt x="398" y="331"/>
                  </a:cubicBezTo>
                  <a:cubicBezTo>
                    <a:pt x="398" y="327"/>
                    <a:pt x="398" y="327"/>
                    <a:pt x="398" y="327"/>
                  </a:cubicBezTo>
                  <a:cubicBezTo>
                    <a:pt x="398" y="325"/>
                    <a:pt x="397" y="324"/>
                    <a:pt x="396" y="323"/>
                  </a:cubicBezTo>
                  <a:cubicBezTo>
                    <a:pt x="387" y="320"/>
                    <a:pt x="387" y="320"/>
                    <a:pt x="387" y="320"/>
                  </a:cubicBezTo>
                  <a:cubicBezTo>
                    <a:pt x="382" y="309"/>
                    <a:pt x="382" y="309"/>
                    <a:pt x="382" y="309"/>
                  </a:cubicBezTo>
                  <a:cubicBezTo>
                    <a:pt x="382" y="309"/>
                    <a:pt x="382" y="309"/>
                    <a:pt x="382" y="309"/>
                  </a:cubicBezTo>
                  <a:cubicBezTo>
                    <a:pt x="381" y="305"/>
                    <a:pt x="381" y="305"/>
                    <a:pt x="381" y="305"/>
                  </a:cubicBezTo>
                  <a:cubicBezTo>
                    <a:pt x="380" y="304"/>
                    <a:pt x="380" y="302"/>
                    <a:pt x="381" y="300"/>
                  </a:cubicBezTo>
                  <a:cubicBezTo>
                    <a:pt x="385" y="303"/>
                    <a:pt x="385" y="303"/>
                    <a:pt x="385" y="303"/>
                  </a:cubicBezTo>
                  <a:cubicBezTo>
                    <a:pt x="387" y="306"/>
                    <a:pt x="390" y="307"/>
                    <a:pt x="392" y="306"/>
                  </a:cubicBezTo>
                  <a:cubicBezTo>
                    <a:pt x="394" y="305"/>
                    <a:pt x="396" y="304"/>
                    <a:pt x="396" y="301"/>
                  </a:cubicBezTo>
                  <a:cubicBezTo>
                    <a:pt x="396" y="299"/>
                    <a:pt x="398" y="297"/>
                    <a:pt x="400" y="297"/>
                  </a:cubicBezTo>
                  <a:cubicBezTo>
                    <a:pt x="418" y="296"/>
                    <a:pt x="418" y="296"/>
                    <a:pt x="418" y="296"/>
                  </a:cubicBezTo>
                  <a:cubicBezTo>
                    <a:pt x="420" y="296"/>
                    <a:pt x="422" y="296"/>
                    <a:pt x="423" y="298"/>
                  </a:cubicBezTo>
                  <a:cubicBezTo>
                    <a:pt x="424" y="300"/>
                    <a:pt x="427" y="300"/>
                    <a:pt x="429" y="300"/>
                  </a:cubicBezTo>
                  <a:cubicBezTo>
                    <a:pt x="443" y="296"/>
                    <a:pt x="443" y="296"/>
                    <a:pt x="443" y="296"/>
                  </a:cubicBezTo>
                  <a:cubicBezTo>
                    <a:pt x="443" y="296"/>
                    <a:pt x="444" y="295"/>
                    <a:pt x="444" y="295"/>
                  </a:cubicBezTo>
                  <a:cubicBezTo>
                    <a:pt x="448" y="293"/>
                    <a:pt x="448" y="293"/>
                    <a:pt x="448" y="293"/>
                  </a:cubicBezTo>
                  <a:cubicBezTo>
                    <a:pt x="450" y="291"/>
                    <a:pt x="451" y="288"/>
                    <a:pt x="450" y="285"/>
                  </a:cubicBezTo>
                  <a:cubicBezTo>
                    <a:pt x="445" y="277"/>
                    <a:pt x="445" y="277"/>
                    <a:pt x="445" y="277"/>
                  </a:cubicBezTo>
                  <a:cubicBezTo>
                    <a:pt x="439" y="272"/>
                    <a:pt x="439" y="272"/>
                    <a:pt x="439" y="272"/>
                  </a:cubicBezTo>
                  <a:cubicBezTo>
                    <a:pt x="444" y="266"/>
                    <a:pt x="444" y="266"/>
                    <a:pt x="444" y="266"/>
                  </a:cubicBezTo>
                  <a:cubicBezTo>
                    <a:pt x="445" y="265"/>
                    <a:pt x="445" y="264"/>
                    <a:pt x="445" y="263"/>
                  </a:cubicBezTo>
                  <a:cubicBezTo>
                    <a:pt x="447" y="251"/>
                    <a:pt x="447" y="251"/>
                    <a:pt x="447" y="251"/>
                  </a:cubicBezTo>
                  <a:cubicBezTo>
                    <a:pt x="447" y="249"/>
                    <a:pt x="447" y="248"/>
                    <a:pt x="448" y="247"/>
                  </a:cubicBezTo>
                  <a:cubicBezTo>
                    <a:pt x="458" y="239"/>
                    <a:pt x="458" y="239"/>
                    <a:pt x="458" y="239"/>
                  </a:cubicBezTo>
                  <a:cubicBezTo>
                    <a:pt x="459" y="239"/>
                    <a:pt x="459" y="238"/>
                    <a:pt x="459" y="238"/>
                  </a:cubicBezTo>
                  <a:cubicBezTo>
                    <a:pt x="466" y="226"/>
                    <a:pt x="466" y="226"/>
                    <a:pt x="466" y="226"/>
                  </a:cubicBezTo>
                  <a:cubicBezTo>
                    <a:pt x="466" y="225"/>
                    <a:pt x="467" y="224"/>
                    <a:pt x="468" y="223"/>
                  </a:cubicBezTo>
                  <a:cubicBezTo>
                    <a:pt x="475" y="221"/>
                    <a:pt x="475" y="221"/>
                    <a:pt x="475" y="221"/>
                  </a:cubicBezTo>
                  <a:cubicBezTo>
                    <a:pt x="477" y="220"/>
                    <a:pt x="479" y="218"/>
                    <a:pt x="479" y="215"/>
                  </a:cubicBezTo>
                  <a:cubicBezTo>
                    <a:pt x="478" y="212"/>
                    <a:pt x="481" y="209"/>
                    <a:pt x="485" y="210"/>
                  </a:cubicBezTo>
                  <a:cubicBezTo>
                    <a:pt x="488" y="210"/>
                    <a:pt x="488" y="210"/>
                    <a:pt x="488" y="210"/>
                  </a:cubicBezTo>
                  <a:cubicBezTo>
                    <a:pt x="490" y="211"/>
                    <a:pt x="491" y="212"/>
                    <a:pt x="492" y="214"/>
                  </a:cubicBezTo>
                  <a:cubicBezTo>
                    <a:pt x="492" y="216"/>
                    <a:pt x="492" y="216"/>
                    <a:pt x="492" y="216"/>
                  </a:cubicBezTo>
                  <a:cubicBezTo>
                    <a:pt x="493" y="219"/>
                    <a:pt x="495" y="220"/>
                    <a:pt x="497" y="220"/>
                  </a:cubicBezTo>
                  <a:cubicBezTo>
                    <a:pt x="512" y="220"/>
                    <a:pt x="512" y="220"/>
                    <a:pt x="512" y="220"/>
                  </a:cubicBezTo>
                  <a:cubicBezTo>
                    <a:pt x="512" y="223"/>
                    <a:pt x="512" y="223"/>
                    <a:pt x="512" y="223"/>
                  </a:cubicBezTo>
                  <a:cubicBezTo>
                    <a:pt x="506" y="228"/>
                    <a:pt x="506" y="228"/>
                    <a:pt x="506" y="228"/>
                  </a:cubicBezTo>
                  <a:cubicBezTo>
                    <a:pt x="503" y="230"/>
                    <a:pt x="503" y="234"/>
                    <a:pt x="505" y="236"/>
                  </a:cubicBezTo>
                  <a:cubicBezTo>
                    <a:pt x="509" y="239"/>
                    <a:pt x="509" y="239"/>
                    <a:pt x="509" y="239"/>
                  </a:cubicBezTo>
                  <a:cubicBezTo>
                    <a:pt x="509" y="240"/>
                    <a:pt x="510" y="240"/>
                    <a:pt x="510" y="240"/>
                  </a:cubicBezTo>
                  <a:cubicBezTo>
                    <a:pt x="510" y="241"/>
                    <a:pt x="510" y="241"/>
                    <a:pt x="510" y="241"/>
                  </a:cubicBezTo>
                  <a:cubicBezTo>
                    <a:pt x="511" y="243"/>
                    <a:pt x="513" y="244"/>
                    <a:pt x="515" y="244"/>
                  </a:cubicBezTo>
                  <a:cubicBezTo>
                    <a:pt x="524" y="244"/>
                    <a:pt x="524" y="244"/>
                    <a:pt x="524" y="244"/>
                  </a:cubicBezTo>
                  <a:cubicBezTo>
                    <a:pt x="525" y="244"/>
                    <a:pt x="526" y="244"/>
                    <a:pt x="527" y="243"/>
                  </a:cubicBezTo>
                  <a:cubicBezTo>
                    <a:pt x="536" y="237"/>
                    <a:pt x="536" y="237"/>
                    <a:pt x="536" y="237"/>
                  </a:cubicBezTo>
                  <a:cubicBezTo>
                    <a:pt x="537" y="237"/>
                    <a:pt x="538" y="236"/>
                    <a:pt x="539" y="236"/>
                  </a:cubicBezTo>
                  <a:cubicBezTo>
                    <a:pt x="540" y="237"/>
                    <a:pt x="540" y="237"/>
                    <a:pt x="540" y="237"/>
                  </a:cubicBezTo>
                  <a:cubicBezTo>
                    <a:pt x="544" y="239"/>
                    <a:pt x="550" y="240"/>
                    <a:pt x="548" y="236"/>
                  </a:cubicBezTo>
                  <a:cubicBezTo>
                    <a:pt x="548" y="232"/>
                    <a:pt x="544" y="230"/>
                    <a:pt x="540" y="230"/>
                  </a:cubicBezTo>
                  <a:cubicBezTo>
                    <a:pt x="532" y="232"/>
                    <a:pt x="532" y="232"/>
                    <a:pt x="532" y="232"/>
                  </a:cubicBezTo>
                  <a:cubicBezTo>
                    <a:pt x="530" y="232"/>
                    <a:pt x="528" y="231"/>
                    <a:pt x="527" y="229"/>
                  </a:cubicBezTo>
                  <a:cubicBezTo>
                    <a:pt x="526" y="227"/>
                    <a:pt x="526" y="227"/>
                    <a:pt x="526" y="227"/>
                  </a:cubicBezTo>
                  <a:cubicBezTo>
                    <a:pt x="526" y="225"/>
                    <a:pt x="524" y="224"/>
                    <a:pt x="522" y="224"/>
                  </a:cubicBezTo>
                  <a:cubicBezTo>
                    <a:pt x="519" y="223"/>
                    <a:pt x="519" y="223"/>
                    <a:pt x="519" y="223"/>
                  </a:cubicBezTo>
                  <a:cubicBezTo>
                    <a:pt x="518" y="220"/>
                    <a:pt x="518" y="220"/>
                    <a:pt x="518" y="220"/>
                  </a:cubicBezTo>
                  <a:cubicBezTo>
                    <a:pt x="539" y="213"/>
                    <a:pt x="539" y="213"/>
                    <a:pt x="539" y="213"/>
                  </a:cubicBezTo>
                  <a:cubicBezTo>
                    <a:pt x="559" y="206"/>
                    <a:pt x="559" y="206"/>
                    <a:pt x="559" y="206"/>
                  </a:cubicBezTo>
                  <a:cubicBezTo>
                    <a:pt x="563" y="204"/>
                    <a:pt x="566" y="201"/>
                    <a:pt x="567" y="197"/>
                  </a:cubicBezTo>
                  <a:cubicBezTo>
                    <a:pt x="577" y="194"/>
                    <a:pt x="577" y="194"/>
                    <a:pt x="577" y="194"/>
                  </a:cubicBezTo>
                  <a:cubicBezTo>
                    <a:pt x="582" y="193"/>
                    <a:pt x="585" y="189"/>
                    <a:pt x="586" y="184"/>
                  </a:cubicBezTo>
                  <a:cubicBezTo>
                    <a:pt x="587" y="175"/>
                    <a:pt x="587" y="175"/>
                    <a:pt x="587" y="175"/>
                  </a:cubicBezTo>
                  <a:cubicBezTo>
                    <a:pt x="588" y="170"/>
                    <a:pt x="586" y="166"/>
                    <a:pt x="582"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1">
              <a:extLst>
                <a:ext uri="{FF2B5EF4-FFF2-40B4-BE49-F238E27FC236}">
                  <a16:creationId xmlns:a16="http://schemas.microsoft.com/office/drawing/2014/main" id="{7F38ABD7-104D-4705-8ECA-5F92D43BE447}"/>
                </a:ext>
              </a:extLst>
            </p:cNvPr>
            <p:cNvSpPr>
              <a:spLocks/>
            </p:cNvSpPr>
            <p:nvPr/>
          </p:nvSpPr>
          <p:spPr bwMode="auto">
            <a:xfrm>
              <a:off x="-1481138" y="1547813"/>
              <a:ext cx="41275" cy="42863"/>
            </a:xfrm>
            <a:custGeom>
              <a:avLst/>
              <a:gdLst>
                <a:gd name="T0" fmla="*/ 10 w 14"/>
                <a:gd name="T1" fmla="*/ 14 h 14"/>
                <a:gd name="T2" fmla="*/ 10 w 14"/>
                <a:gd name="T3" fmla="*/ 6 h 14"/>
                <a:gd name="T4" fmla="*/ 14 w 14"/>
                <a:gd name="T5" fmla="*/ 5 h 14"/>
                <a:gd name="T6" fmla="*/ 13 w 14"/>
                <a:gd name="T7" fmla="*/ 0 h 14"/>
                <a:gd name="T8" fmla="*/ 10 w 14"/>
                <a:gd name="T9" fmla="*/ 1 h 14"/>
                <a:gd name="T10" fmla="*/ 7 w 14"/>
                <a:gd name="T11" fmla="*/ 2 h 14"/>
                <a:gd name="T12" fmla="*/ 3 w 14"/>
                <a:gd name="T13" fmla="*/ 0 h 14"/>
                <a:gd name="T14" fmla="*/ 0 w 14"/>
                <a:gd name="T15" fmla="*/ 2 h 14"/>
                <a:gd name="T16" fmla="*/ 0 w 14"/>
                <a:gd name="T17" fmla="*/ 6 h 14"/>
                <a:gd name="T18" fmla="*/ 2 w 14"/>
                <a:gd name="T19" fmla="*/ 9 h 14"/>
                <a:gd name="T20" fmla="*/ 5 w 14"/>
                <a:gd name="T21" fmla="*/ 14 h 14"/>
                <a:gd name="T22" fmla="*/ 10 w 14"/>
                <a:gd name="T2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4">
                  <a:moveTo>
                    <a:pt x="10" y="14"/>
                  </a:moveTo>
                  <a:cubicBezTo>
                    <a:pt x="10" y="6"/>
                    <a:pt x="10" y="6"/>
                    <a:pt x="10" y="6"/>
                  </a:cubicBezTo>
                  <a:cubicBezTo>
                    <a:pt x="14" y="5"/>
                    <a:pt x="14" y="5"/>
                    <a:pt x="14" y="5"/>
                  </a:cubicBezTo>
                  <a:cubicBezTo>
                    <a:pt x="13" y="0"/>
                    <a:pt x="13" y="0"/>
                    <a:pt x="13" y="0"/>
                  </a:cubicBezTo>
                  <a:cubicBezTo>
                    <a:pt x="10" y="1"/>
                    <a:pt x="10" y="1"/>
                    <a:pt x="10" y="1"/>
                  </a:cubicBezTo>
                  <a:cubicBezTo>
                    <a:pt x="9" y="2"/>
                    <a:pt x="8" y="2"/>
                    <a:pt x="7" y="2"/>
                  </a:cubicBezTo>
                  <a:cubicBezTo>
                    <a:pt x="3" y="0"/>
                    <a:pt x="3" y="0"/>
                    <a:pt x="3" y="0"/>
                  </a:cubicBezTo>
                  <a:cubicBezTo>
                    <a:pt x="0" y="2"/>
                    <a:pt x="0" y="2"/>
                    <a:pt x="0" y="2"/>
                  </a:cubicBezTo>
                  <a:cubicBezTo>
                    <a:pt x="0" y="6"/>
                    <a:pt x="0" y="6"/>
                    <a:pt x="0" y="6"/>
                  </a:cubicBezTo>
                  <a:cubicBezTo>
                    <a:pt x="0" y="7"/>
                    <a:pt x="1" y="8"/>
                    <a:pt x="2" y="9"/>
                  </a:cubicBezTo>
                  <a:cubicBezTo>
                    <a:pt x="3" y="11"/>
                    <a:pt x="5" y="14"/>
                    <a:pt x="5" y="14"/>
                  </a:cubicBezTo>
                  <a:cubicBezTo>
                    <a:pt x="5" y="14"/>
                    <a:pt x="10" y="14"/>
                    <a:pt x="1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2">
              <a:extLst>
                <a:ext uri="{FF2B5EF4-FFF2-40B4-BE49-F238E27FC236}">
                  <a16:creationId xmlns:a16="http://schemas.microsoft.com/office/drawing/2014/main" id="{EBA4C18C-5DDF-49BD-B10E-BBFB1EF46EEF}"/>
                </a:ext>
              </a:extLst>
            </p:cNvPr>
            <p:cNvSpPr>
              <a:spLocks/>
            </p:cNvSpPr>
            <p:nvPr/>
          </p:nvSpPr>
          <p:spPr bwMode="auto">
            <a:xfrm>
              <a:off x="-1519238" y="1560513"/>
              <a:ext cx="23813" cy="26988"/>
            </a:xfrm>
            <a:custGeom>
              <a:avLst/>
              <a:gdLst>
                <a:gd name="T0" fmla="*/ 6 w 8"/>
                <a:gd name="T1" fmla="*/ 9 h 9"/>
                <a:gd name="T2" fmla="*/ 8 w 8"/>
                <a:gd name="T3" fmla="*/ 4 h 9"/>
                <a:gd name="T4" fmla="*/ 5 w 8"/>
                <a:gd name="T5" fmla="*/ 0 h 9"/>
                <a:gd name="T6" fmla="*/ 1 w 8"/>
                <a:gd name="T7" fmla="*/ 2 h 9"/>
                <a:gd name="T8" fmla="*/ 0 w 8"/>
                <a:gd name="T9" fmla="*/ 2 h 9"/>
                <a:gd name="T10" fmla="*/ 0 w 8"/>
                <a:gd name="T11" fmla="*/ 6 h 9"/>
                <a:gd name="T12" fmla="*/ 1 w 8"/>
                <a:gd name="T13" fmla="*/ 7 h 9"/>
                <a:gd name="T14" fmla="*/ 4 w 8"/>
                <a:gd name="T15" fmla="*/ 9 h 9"/>
                <a:gd name="T16" fmla="*/ 6 w 8"/>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9"/>
                  </a:moveTo>
                  <a:cubicBezTo>
                    <a:pt x="8" y="4"/>
                    <a:pt x="8" y="4"/>
                    <a:pt x="8" y="4"/>
                  </a:cubicBezTo>
                  <a:cubicBezTo>
                    <a:pt x="8" y="2"/>
                    <a:pt x="6" y="0"/>
                    <a:pt x="5" y="0"/>
                  </a:cubicBezTo>
                  <a:cubicBezTo>
                    <a:pt x="3" y="0"/>
                    <a:pt x="1" y="1"/>
                    <a:pt x="1" y="2"/>
                  </a:cubicBezTo>
                  <a:cubicBezTo>
                    <a:pt x="0" y="2"/>
                    <a:pt x="0" y="2"/>
                    <a:pt x="0" y="2"/>
                  </a:cubicBezTo>
                  <a:cubicBezTo>
                    <a:pt x="0" y="3"/>
                    <a:pt x="0" y="5"/>
                    <a:pt x="0" y="6"/>
                  </a:cubicBezTo>
                  <a:cubicBezTo>
                    <a:pt x="1" y="7"/>
                    <a:pt x="1" y="7"/>
                    <a:pt x="1" y="7"/>
                  </a:cubicBezTo>
                  <a:cubicBezTo>
                    <a:pt x="1" y="8"/>
                    <a:pt x="2" y="9"/>
                    <a:pt x="4" y="9"/>
                  </a:cubicBezTo>
                  <a:lnTo>
                    <a:pt x="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3">
              <a:extLst>
                <a:ext uri="{FF2B5EF4-FFF2-40B4-BE49-F238E27FC236}">
                  <a16:creationId xmlns:a16="http://schemas.microsoft.com/office/drawing/2014/main" id="{D02F2769-AF8D-4B0D-B620-39461B19F50C}"/>
                </a:ext>
              </a:extLst>
            </p:cNvPr>
            <p:cNvSpPr>
              <a:spLocks/>
            </p:cNvSpPr>
            <p:nvPr/>
          </p:nvSpPr>
          <p:spPr bwMode="auto">
            <a:xfrm>
              <a:off x="-2082800" y="1390650"/>
              <a:ext cx="273050" cy="427038"/>
            </a:xfrm>
            <a:custGeom>
              <a:avLst/>
              <a:gdLst>
                <a:gd name="T0" fmla="*/ 73 w 91"/>
                <a:gd name="T1" fmla="*/ 131 h 143"/>
                <a:gd name="T2" fmla="*/ 82 w 91"/>
                <a:gd name="T3" fmla="*/ 123 h 143"/>
                <a:gd name="T4" fmla="*/ 86 w 91"/>
                <a:gd name="T5" fmla="*/ 113 h 143"/>
                <a:gd name="T6" fmla="*/ 90 w 91"/>
                <a:gd name="T7" fmla="*/ 104 h 143"/>
                <a:gd name="T8" fmla="*/ 88 w 91"/>
                <a:gd name="T9" fmla="*/ 98 h 143"/>
                <a:gd name="T10" fmla="*/ 80 w 91"/>
                <a:gd name="T11" fmla="*/ 98 h 143"/>
                <a:gd name="T12" fmla="*/ 75 w 91"/>
                <a:gd name="T13" fmla="*/ 98 h 143"/>
                <a:gd name="T14" fmla="*/ 68 w 91"/>
                <a:gd name="T15" fmla="*/ 81 h 143"/>
                <a:gd name="T16" fmla="*/ 54 w 91"/>
                <a:gd name="T17" fmla="*/ 68 h 143"/>
                <a:gd name="T18" fmla="*/ 51 w 91"/>
                <a:gd name="T19" fmla="*/ 57 h 143"/>
                <a:gd name="T20" fmla="*/ 43 w 91"/>
                <a:gd name="T21" fmla="*/ 50 h 143"/>
                <a:gd name="T22" fmla="*/ 31 w 91"/>
                <a:gd name="T23" fmla="*/ 52 h 143"/>
                <a:gd name="T24" fmla="*/ 30 w 91"/>
                <a:gd name="T25" fmla="*/ 43 h 143"/>
                <a:gd name="T26" fmla="*/ 42 w 91"/>
                <a:gd name="T27" fmla="*/ 31 h 143"/>
                <a:gd name="T28" fmla="*/ 36 w 91"/>
                <a:gd name="T29" fmla="*/ 20 h 143"/>
                <a:gd name="T30" fmla="*/ 26 w 91"/>
                <a:gd name="T31" fmla="*/ 15 h 143"/>
                <a:gd name="T32" fmla="*/ 28 w 91"/>
                <a:gd name="T33" fmla="*/ 1 h 143"/>
                <a:gd name="T34" fmla="*/ 11 w 91"/>
                <a:gd name="T35" fmla="*/ 3 h 143"/>
                <a:gd name="T36" fmla="*/ 6 w 91"/>
                <a:gd name="T37" fmla="*/ 15 h 143"/>
                <a:gd name="T38" fmla="*/ 1 w 91"/>
                <a:gd name="T39" fmla="*/ 18 h 143"/>
                <a:gd name="T40" fmla="*/ 1 w 91"/>
                <a:gd name="T41" fmla="*/ 30 h 143"/>
                <a:gd name="T42" fmla="*/ 6 w 91"/>
                <a:gd name="T43" fmla="*/ 38 h 143"/>
                <a:gd name="T44" fmla="*/ 3 w 91"/>
                <a:gd name="T45" fmla="*/ 47 h 143"/>
                <a:gd name="T46" fmla="*/ 9 w 91"/>
                <a:gd name="T47" fmla="*/ 46 h 143"/>
                <a:gd name="T48" fmla="*/ 14 w 91"/>
                <a:gd name="T49" fmla="*/ 55 h 143"/>
                <a:gd name="T50" fmla="*/ 13 w 91"/>
                <a:gd name="T51" fmla="*/ 59 h 143"/>
                <a:gd name="T52" fmla="*/ 16 w 91"/>
                <a:gd name="T53" fmla="*/ 67 h 143"/>
                <a:gd name="T54" fmla="*/ 22 w 91"/>
                <a:gd name="T55" fmla="*/ 68 h 143"/>
                <a:gd name="T56" fmla="*/ 28 w 91"/>
                <a:gd name="T57" fmla="*/ 63 h 143"/>
                <a:gd name="T58" fmla="*/ 30 w 91"/>
                <a:gd name="T59" fmla="*/ 68 h 143"/>
                <a:gd name="T60" fmla="*/ 35 w 91"/>
                <a:gd name="T61" fmla="*/ 76 h 143"/>
                <a:gd name="T62" fmla="*/ 34 w 91"/>
                <a:gd name="T63" fmla="*/ 83 h 143"/>
                <a:gd name="T64" fmla="*/ 34 w 91"/>
                <a:gd name="T65" fmla="*/ 86 h 143"/>
                <a:gd name="T66" fmla="*/ 21 w 91"/>
                <a:gd name="T67" fmla="*/ 90 h 143"/>
                <a:gd name="T68" fmla="*/ 21 w 91"/>
                <a:gd name="T69" fmla="*/ 96 h 143"/>
                <a:gd name="T70" fmla="*/ 24 w 91"/>
                <a:gd name="T71" fmla="*/ 101 h 143"/>
                <a:gd name="T72" fmla="*/ 23 w 91"/>
                <a:gd name="T73" fmla="*/ 104 h 143"/>
                <a:gd name="T74" fmla="*/ 11 w 91"/>
                <a:gd name="T75" fmla="*/ 117 h 143"/>
                <a:gd name="T76" fmla="*/ 19 w 91"/>
                <a:gd name="T77" fmla="*/ 115 h 143"/>
                <a:gd name="T78" fmla="*/ 24 w 91"/>
                <a:gd name="T79" fmla="*/ 117 h 143"/>
                <a:gd name="T80" fmla="*/ 36 w 91"/>
                <a:gd name="T81" fmla="*/ 118 h 143"/>
                <a:gd name="T82" fmla="*/ 44 w 91"/>
                <a:gd name="T83" fmla="*/ 112 h 143"/>
                <a:gd name="T84" fmla="*/ 43 w 91"/>
                <a:gd name="T85" fmla="*/ 119 h 143"/>
                <a:gd name="T86" fmla="*/ 37 w 91"/>
                <a:gd name="T87" fmla="*/ 122 h 143"/>
                <a:gd name="T88" fmla="*/ 25 w 91"/>
                <a:gd name="T89" fmla="*/ 123 h 143"/>
                <a:gd name="T90" fmla="*/ 15 w 91"/>
                <a:gd name="T91" fmla="*/ 140 h 143"/>
                <a:gd name="T92" fmla="*/ 18 w 91"/>
                <a:gd name="T93" fmla="*/ 138 h 143"/>
                <a:gd name="T94" fmla="*/ 27 w 91"/>
                <a:gd name="T95" fmla="*/ 135 h 143"/>
                <a:gd name="T96" fmla="*/ 72 w 91"/>
                <a:gd name="T97" fmla="*/ 13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143">
                  <a:moveTo>
                    <a:pt x="72" y="131"/>
                  </a:moveTo>
                  <a:cubicBezTo>
                    <a:pt x="73" y="131"/>
                    <a:pt x="73" y="131"/>
                    <a:pt x="73" y="131"/>
                  </a:cubicBezTo>
                  <a:cubicBezTo>
                    <a:pt x="75" y="130"/>
                    <a:pt x="81" y="128"/>
                    <a:pt x="82" y="127"/>
                  </a:cubicBezTo>
                  <a:cubicBezTo>
                    <a:pt x="83" y="126"/>
                    <a:pt x="82" y="123"/>
                    <a:pt x="82" y="123"/>
                  </a:cubicBezTo>
                  <a:cubicBezTo>
                    <a:pt x="77" y="120"/>
                    <a:pt x="77" y="120"/>
                    <a:pt x="77" y="120"/>
                  </a:cubicBezTo>
                  <a:cubicBezTo>
                    <a:pt x="86" y="113"/>
                    <a:pt x="86" y="113"/>
                    <a:pt x="86" y="113"/>
                  </a:cubicBezTo>
                  <a:cubicBezTo>
                    <a:pt x="86" y="112"/>
                    <a:pt x="87" y="112"/>
                    <a:pt x="87" y="111"/>
                  </a:cubicBezTo>
                  <a:cubicBezTo>
                    <a:pt x="90" y="104"/>
                    <a:pt x="90" y="104"/>
                    <a:pt x="90" y="104"/>
                  </a:cubicBezTo>
                  <a:cubicBezTo>
                    <a:pt x="91" y="102"/>
                    <a:pt x="90" y="101"/>
                    <a:pt x="89" y="100"/>
                  </a:cubicBezTo>
                  <a:cubicBezTo>
                    <a:pt x="88" y="98"/>
                    <a:pt x="88" y="98"/>
                    <a:pt x="88" y="98"/>
                  </a:cubicBezTo>
                  <a:cubicBezTo>
                    <a:pt x="87" y="98"/>
                    <a:pt x="86" y="97"/>
                    <a:pt x="85" y="97"/>
                  </a:cubicBezTo>
                  <a:cubicBezTo>
                    <a:pt x="80" y="98"/>
                    <a:pt x="80" y="98"/>
                    <a:pt x="80" y="98"/>
                  </a:cubicBezTo>
                  <a:cubicBezTo>
                    <a:pt x="79" y="99"/>
                    <a:pt x="79" y="99"/>
                    <a:pt x="78" y="98"/>
                  </a:cubicBezTo>
                  <a:cubicBezTo>
                    <a:pt x="75" y="98"/>
                    <a:pt x="75" y="98"/>
                    <a:pt x="75" y="98"/>
                  </a:cubicBezTo>
                  <a:cubicBezTo>
                    <a:pt x="73" y="97"/>
                    <a:pt x="73" y="96"/>
                    <a:pt x="72" y="95"/>
                  </a:cubicBezTo>
                  <a:cubicBezTo>
                    <a:pt x="68" y="81"/>
                    <a:pt x="68" y="81"/>
                    <a:pt x="68" y="81"/>
                  </a:cubicBezTo>
                  <a:cubicBezTo>
                    <a:pt x="68" y="81"/>
                    <a:pt x="67" y="80"/>
                    <a:pt x="67" y="80"/>
                  </a:cubicBezTo>
                  <a:cubicBezTo>
                    <a:pt x="54" y="68"/>
                    <a:pt x="54" y="68"/>
                    <a:pt x="54" y="68"/>
                  </a:cubicBezTo>
                  <a:cubicBezTo>
                    <a:pt x="54" y="67"/>
                    <a:pt x="54" y="67"/>
                    <a:pt x="54" y="66"/>
                  </a:cubicBezTo>
                  <a:cubicBezTo>
                    <a:pt x="51" y="57"/>
                    <a:pt x="51" y="57"/>
                    <a:pt x="51" y="57"/>
                  </a:cubicBezTo>
                  <a:cubicBezTo>
                    <a:pt x="51" y="56"/>
                    <a:pt x="51" y="55"/>
                    <a:pt x="50" y="55"/>
                  </a:cubicBezTo>
                  <a:cubicBezTo>
                    <a:pt x="43" y="50"/>
                    <a:pt x="43" y="50"/>
                    <a:pt x="43" y="50"/>
                  </a:cubicBezTo>
                  <a:cubicBezTo>
                    <a:pt x="43" y="50"/>
                    <a:pt x="42" y="50"/>
                    <a:pt x="41" y="50"/>
                  </a:cubicBezTo>
                  <a:cubicBezTo>
                    <a:pt x="31" y="52"/>
                    <a:pt x="31" y="52"/>
                    <a:pt x="31" y="52"/>
                  </a:cubicBezTo>
                  <a:cubicBezTo>
                    <a:pt x="29" y="50"/>
                    <a:pt x="29" y="50"/>
                    <a:pt x="29" y="50"/>
                  </a:cubicBezTo>
                  <a:cubicBezTo>
                    <a:pt x="30" y="43"/>
                    <a:pt x="30" y="43"/>
                    <a:pt x="30" y="43"/>
                  </a:cubicBezTo>
                  <a:cubicBezTo>
                    <a:pt x="30" y="43"/>
                    <a:pt x="31" y="42"/>
                    <a:pt x="31" y="42"/>
                  </a:cubicBezTo>
                  <a:cubicBezTo>
                    <a:pt x="42" y="31"/>
                    <a:pt x="42" y="31"/>
                    <a:pt x="42" y="31"/>
                  </a:cubicBezTo>
                  <a:cubicBezTo>
                    <a:pt x="43" y="30"/>
                    <a:pt x="43" y="30"/>
                    <a:pt x="43" y="29"/>
                  </a:cubicBezTo>
                  <a:cubicBezTo>
                    <a:pt x="44" y="25"/>
                    <a:pt x="41" y="20"/>
                    <a:pt x="36" y="20"/>
                  </a:cubicBezTo>
                  <a:cubicBezTo>
                    <a:pt x="28" y="20"/>
                    <a:pt x="28" y="20"/>
                    <a:pt x="28" y="20"/>
                  </a:cubicBezTo>
                  <a:cubicBezTo>
                    <a:pt x="26" y="19"/>
                    <a:pt x="25" y="17"/>
                    <a:pt x="26" y="15"/>
                  </a:cubicBezTo>
                  <a:cubicBezTo>
                    <a:pt x="30" y="6"/>
                    <a:pt x="30" y="6"/>
                    <a:pt x="30" y="6"/>
                  </a:cubicBezTo>
                  <a:cubicBezTo>
                    <a:pt x="32" y="4"/>
                    <a:pt x="30" y="1"/>
                    <a:pt x="28" y="1"/>
                  </a:cubicBezTo>
                  <a:cubicBezTo>
                    <a:pt x="15" y="0"/>
                    <a:pt x="15" y="0"/>
                    <a:pt x="15" y="0"/>
                  </a:cubicBezTo>
                  <a:cubicBezTo>
                    <a:pt x="13" y="0"/>
                    <a:pt x="12" y="1"/>
                    <a:pt x="11" y="3"/>
                  </a:cubicBezTo>
                  <a:cubicBezTo>
                    <a:pt x="9" y="12"/>
                    <a:pt x="9" y="12"/>
                    <a:pt x="9" y="12"/>
                  </a:cubicBezTo>
                  <a:cubicBezTo>
                    <a:pt x="9" y="14"/>
                    <a:pt x="8" y="15"/>
                    <a:pt x="6" y="15"/>
                  </a:cubicBezTo>
                  <a:cubicBezTo>
                    <a:pt x="4" y="15"/>
                    <a:pt x="4" y="15"/>
                    <a:pt x="4" y="15"/>
                  </a:cubicBezTo>
                  <a:cubicBezTo>
                    <a:pt x="3" y="15"/>
                    <a:pt x="1" y="16"/>
                    <a:pt x="1" y="18"/>
                  </a:cubicBezTo>
                  <a:cubicBezTo>
                    <a:pt x="0" y="27"/>
                    <a:pt x="0" y="27"/>
                    <a:pt x="0" y="27"/>
                  </a:cubicBezTo>
                  <a:cubicBezTo>
                    <a:pt x="0" y="28"/>
                    <a:pt x="0" y="29"/>
                    <a:pt x="1" y="30"/>
                  </a:cubicBezTo>
                  <a:cubicBezTo>
                    <a:pt x="5" y="34"/>
                    <a:pt x="5" y="34"/>
                    <a:pt x="5" y="34"/>
                  </a:cubicBezTo>
                  <a:cubicBezTo>
                    <a:pt x="7" y="35"/>
                    <a:pt x="7" y="37"/>
                    <a:pt x="6" y="38"/>
                  </a:cubicBezTo>
                  <a:cubicBezTo>
                    <a:pt x="5" y="38"/>
                    <a:pt x="5" y="38"/>
                    <a:pt x="5" y="38"/>
                  </a:cubicBezTo>
                  <a:cubicBezTo>
                    <a:pt x="2" y="40"/>
                    <a:pt x="1" y="44"/>
                    <a:pt x="3" y="47"/>
                  </a:cubicBezTo>
                  <a:cubicBezTo>
                    <a:pt x="4" y="47"/>
                    <a:pt x="5" y="48"/>
                    <a:pt x="6" y="47"/>
                  </a:cubicBezTo>
                  <a:cubicBezTo>
                    <a:pt x="9" y="46"/>
                    <a:pt x="9" y="46"/>
                    <a:pt x="9" y="46"/>
                  </a:cubicBezTo>
                  <a:cubicBezTo>
                    <a:pt x="10" y="46"/>
                    <a:pt x="12" y="47"/>
                    <a:pt x="13" y="49"/>
                  </a:cubicBezTo>
                  <a:cubicBezTo>
                    <a:pt x="14" y="55"/>
                    <a:pt x="14" y="55"/>
                    <a:pt x="14" y="55"/>
                  </a:cubicBezTo>
                  <a:cubicBezTo>
                    <a:pt x="15" y="56"/>
                    <a:pt x="14" y="57"/>
                    <a:pt x="14" y="58"/>
                  </a:cubicBezTo>
                  <a:cubicBezTo>
                    <a:pt x="13" y="59"/>
                    <a:pt x="13" y="59"/>
                    <a:pt x="13" y="59"/>
                  </a:cubicBezTo>
                  <a:cubicBezTo>
                    <a:pt x="11" y="60"/>
                    <a:pt x="11" y="62"/>
                    <a:pt x="13" y="64"/>
                  </a:cubicBezTo>
                  <a:cubicBezTo>
                    <a:pt x="16" y="67"/>
                    <a:pt x="16" y="67"/>
                    <a:pt x="16" y="67"/>
                  </a:cubicBezTo>
                  <a:cubicBezTo>
                    <a:pt x="17" y="68"/>
                    <a:pt x="17" y="68"/>
                    <a:pt x="18" y="68"/>
                  </a:cubicBezTo>
                  <a:cubicBezTo>
                    <a:pt x="22" y="68"/>
                    <a:pt x="22" y="68"/>
                    <a:pt x="22" y="68"/>
                  </a:cubicBezTo>
                  <a:cubicBezTo>
                    <a:pt x="23" y="69"/>
                    <a:pt x="24" y="68"/>
                    <a:pt x="25" y="67"/>
                  </a:cubicBezTo>
                  <a:cubicBezTo>
                    <a:pt x="28" y="63"/>
                    <a:pt x="28" y="63"/>
                    <a:pt x="28" y="63"/>
                  </a:cubicBezTo>
                  <a:cubicBezTo>
                    <a:pt x="32" y="66"/>
                    <a:pt x="32" y="66"/>
                    <a:pt x="32" y="66"/>
                  </a:cubicBezTo>
                  <a:cubicBezTo>
                    <a:pt x="30" y="68"/>
                    <a:pt x="30" y="68"/>
                    <a:pt x="30" y="68"/>
                  </a:cubicBezTo>
                  <a:cubicBezTo>
                    <a:pt x="29" y="69"/>
                    <a:pt x="29" y="71"/>
                    <a:pt x="31" y="72"/>
                  </a:cubicBezTo>
                  <a:cubicBezTo>
                    <a:pt x="35" y="76"/>
                    <a:pt x="35" y="76"/>
                    <a:pt x="35" y="76"/>
                  </a:cubicBezTo>
                  <a:cubicBezTo>
                    <a:pt x="36" y="77"/>
                    <a:pt x="37" y="78"/>
                    <a:pt x="36" y="80"/>
                  </a:cubicBezTo>
                  <a:cubicBezTo>
                    <a:pt x="34" y="83"/>
                    <a:pt x="34" y="83"/>
                    <a:pt x="34" y="83"/>
                  </a:cubicBezTo>
                  <a:cubicBezTo>
                    <a:pt x="34" y="84"/>
                    <a:pt x="34" y="84"/>
                    <a:pt x="34" y="85"/>
                  </a:cubicBezTo>
                  <a:cubicBezTo>
                    <a:pt x="34" y="86"/>
                    <a:pt x="34" y="86"/>
                    <a:pt x="34" y="86"/>
                  </a:cubicBezTo>
                  <a:cubicBezTo>
                    <a:pt x="34" y="88"/>
                    <a:pt x="33" y="90"/>
                    <a:pt x="31" y="90"/>
                  </a:cubicBezTo>
                  <a:cubicBezTo>
                    <a:pt x="21" y="90"/>
                    <a:pt x="21" y="90"/>
                    <a:pt x="21" y="90"/>
                  </a:cubicBezTo>
                  <a:cubicBezTo>
                    <a:pt x="19" y="90"/>
                    <a:pt x="18" y="91"/>
                    <a:pt x="18" y="93"/>
                  </a:cubicBezTo>
                  <a:cubicBezTo>
                    <a:pt x="18" y="94"/>
                    <a:pt x="19" y="96"/>
                    <a:pt x="21" y="96"/>
                  </a:cubicBezTo>
                  <a:cubicBezTo>
                    <a:pt x="22" y="96"/>
                    <a:pt x="22" y="96"/>
                    <a:pt x="22" y="96"/>
                  </a:cubicBezTo>
                  <a:cubicBezTo>
                    <a:pt x="24" y="97"/>
                    <a:pt x="25" y="99"/>
                    <a:pt x="24" y="101"/>
                  </a:cubicBezTo>
                  <a:cubicBezTo>
                    <a:pt x="24" y="102"/>
                    <a:pt x="24" y="102"/>
                    <a:pt x="24" y="102"/>
                  </a:cubicBezTo>
                  <a:cubicBezTo>
                    <a:pt x="24" y="103"/>
                    <a:pt x="23" y="103"/>
                    <a:pt x="23" y="104"/>
                  </a:cubicBezTo>
                  <a:cubicBezTo>
                    <a:pt x="13" y="108"/>
                    <a:pt x="13" y="108"/>
                    <a:pt x="13" y="108"/>
                  </a:cubicBezTo>
                  <a:cubicBezTo>
                    <a:pt x="10" y="109"/>
                    <a:pt x="9" y="114"/>
                    <a:pt x="11" y="117"/>
                  </a:cubicBezTo>
                  <a:cubicBezTo>
                    <a:pt x="12" y="117"/>
                    <a:pt x="13" y="117"/>
                    <a:pt x="13" y="117"/>
                  </a:cubicBezTo>
                  <a:cubicBezTo>
                    <a:pt x="19" y="115"/>
                    <a:pt x="19" y="115"/>
                    <a:pt x="19" y="115"/>
                  </a:cubicBezTo>
                  <a:cubicBezTo>
                    <a:pt x="20" y="115"/>
                    <a:pt x="21" y="115"/>
                    <a:pt x="22" y="116"/>
                  </a:cubicBezTo>
                  <a:cubicBezTo>
                    <a:pt x="24" y="117"/>
                    <a:pt x="24" y="117"/>
                    <a:pt x="24" y="117"/>
                  </a:cubicBezTo>
                  <a:cubicBezTo>
                    <a:pt x="24" y="118"/>
                    <a:pt x="25" y="118"/>
                    <a:pt x="26" y="118"/>
                  </a:cubicBezTo>
                  <a:cubicBezTo>
                    <a:pt x="36" y="118"/>
                    <a:pt x="36" y="118"/>
                    <a:pt x="36" y="118"/>
                  </a:cubicBezTo>
                  <a:cubicBezTo>
                    <a:pt x="37" y="118"/>
                    <a:pt x="38" y="118"/>
                    <a:pt x="38" y="118"/>
                  </a:cubicBezTo>
                  <a:cubicBezTo>
                    <a:pt x="44" y="112"/>
                    <a:pt x="44" y="112"/>
                    <a:pt x="44" y="112"/>
                  </a:cubicBezTo>
                  <a:cubicBezTo>
                    <a:pt x="44" y="116"/>
                    <a:pt x="44" y="116"/>
                    <a:pt x="44" y="116"/>
                  </a:cubicBezTo>
                  <a:cubicBezTo>
                    <a:pt x="44" y="117"/>
                    <a:pt x="44" y="118"/>
                    <a:pt x="43" y="119"/>
                  </a:cubicBezTo>
                  <a:cubicBezTo>
                    <a:pt x="38" y="121"/>
                    <a:pt x="38" y="121"/>
                    <a:pt x="38" y="121"/>
                  </a:cubicBezTo>
                  <a:cubicBezTo>
                    <a:pt x="38" y="122"/>
                    <a:pt x="37" y="122"/>
                    <a:pt x="37" y="122"/>
                  </a:cubicBezTo>
                  <a:cubicBezTo>
                    <a:pt x="26" y="122"/>
                    <a:pt x="26" y="122"/>
                    <a:pt x="26" y="122"/>
                  </a:cubicBezTo>
                  <a:cubicBezTo>
                    <a:pt x="26" y="122"/>
                    <a:pt x="25" y="123"/>
                    <a:pt x="25" y="123"/>
                  </a:cubicBezTo>
                  <a:cubicBezTo>
                    <a:pt x="6" y="139"/>
                    <a:pt x="6" y="139"/>
                    <a:pt x="6" y="139"/>
                  </a:cubicBezTo>
                  <a:cubicBezTo>
                    <a:pt x="7" y="143"/>
                    <a:pt x="12" y="143"/>
                    <a:pt x="15" y="140"/>
                  </a:cubicBezTo>
                  <a:cubicBezTo>
                    <a:pt x="16" y="138"/>
                    <a:pt x="16" y="138"/>
                    <a:pt x="16" y="138"/>
                  </a:cubicBezTo>
                  <a:cubicBezTo>
                    <a:pt x="17" y="138"/>
                    <a:pt x="18" y="138"/>
                    <a:pt x="18" y="138"/>
                  </a:cubicBezTo>
                  <a:cubicBezTo>
                    <a:pt x="23" y="138"/>
                    <a:pt x="23" y="138"/>
                    <a:pt x="23" y="138"/>
                  </a:cubicBezTo>
                  <a:cubicBezTo>
                    <a:pt x="25" y="138"/>
                    <a:pt x="27" y="137"/>
                    <a:pt x="27" y="135"/>
                  </a:cubicBezTo>
                  <a:cubicBezTo>
                    <a:pt x="27" y="133"/>
                    <a:pt x="27" y="131"/>
                    <a:pt x="28" y="131"/>
                  </a:cubicBezTo>
                  <a:cubicBezTo>
                    <a:pt x="30" y="131"/>
                    <a:pt x="67" y="131"/>
                    <a:pt x="72" y="1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4">
              <a:extLst>
                <a:ext uri="{FF2B5EF4-FFF2-40B4-BE49-F238E27FC236}">
                  <a16:creationId xmlns:a16="http://schemas.microsoft.com/office/drawing/2014/main" id="{9AC9CC6D-C092-4EFE-B560-C5AC43F6EDBA}"/>
                </a:ext>
              </a:extLst>
            </p:cNvPr>
            <p:cNvSpPr>
              <a:spLocks/>
            </p:cNvSpPr>
            <p:nvPr/>
          </p:nvSpPr>
          <p:spPr bwMode="auto">
            <a:xfrm>
              <a:off x="-2227263" y="1568450"/>
              <a:ext cx="158750" cy="177800"/>
            </a:xfrm>
            <a:custGeom>
              <a:avLst/>
              <a:gdLst>
                <a:gd name="T0" fmla="*/ 46 w 53"/>
                <a:gd name="T1" fmla="*/ 43 h 59"/>
                <a:gd name="T2" fmla="*/ 47 w 53"/>
                <a:gd name="T3" fmla="*/ 31 h 59"/>
                <a:gd name="T4" fmla="*/ 46 w 53"/>
                <a:gd name="T5" fmla="*/ 28 h 59"/>
                <a:gd name="T6" fmla="*/ 43 w 53"/>
                <a:gd name="T7" fmla="*/ 25 h 59"/>
                <a:gd name="T8" fmla="*/ 46 w 53"/>
                <a:gd name="T9" fmla="*/ 18 h 59"/>
                <a:gd name="T10" fmla="*/ 47 w 53"/>
                <a:gd name="T11" fmla="*/ 18 h 59"/>
                <a:gd name="T12" fmla="*/ 51 w 53"/>
                <a:gd name="T13" fmla="*/ 15 h 59"/>
                <a:gd name="T14" fmla="*/ 52 w 53"/>
                <a:gd name="T15" fmla="*/ 12 h 59"/>
                <a:gd name="T16" fmla="*/ 51 w 53"/>
                <a:gd name="T17" fmla="*/ 8 h 59"/>
                <a:gd name="T18" fmla="*/ 45 w 53"/>
                <a:gd name="T19" fmla="*/ 2 h 59"/>
                <a:gd name="T20" fmla="*/ 43 w 53"/>
                <a:gd name="T21" fmla="*/ 1 h 59"/>
                <a:gd name="T22" fmla="*/ 36 w 53"/>
                <a:gd name="T23" fmla="*/ 0 h 59"/>
                <a:gd name="T24" fmla="*/ 32 w 53"/>
                <a:gd name="T25" fmla="*/ 2 h 59"/>
                <a:gd name="T26" fmla="*/ 27 w 53"/>
                <a:gd name="T27" fmla="*/ 12 h 59"/>
                <a:gd name="T28" fmla="*/ 24 w 53"/>
                <a:gd name="T29" fmla="*/ 14 h 59"/>
                <a:gd name="T30" fmla="*/ 13 w 53"/>
                <a:gd name="T31" fmla="*/ 17 h 59"/>
                <a:gd name="T32" fmla="*/ 9 w 53"/>
                <a:gd name="T33" fmla="*/ 16 h 59"/>
                <a:gd name="T34" fmla="*/ 3 w 53"/>
                <a:gd name="T35" fmla="*/ 18 h 59"/>
                <a:gd name="T36" fmla="*/ 0 w 53"/>
                <a:gd name="T37" fmla="*/ 23 h 59"/>
                <a:gd name="T38" fmla="*/ 1 w 53"/>
                <a:gd name="T39" fmla="*/ 27 h 59"/>
                <a:gd name="T40" fmla="*/ 1 w 53"/>
                <a:gd name="T41" fmla="*/ 28 h 59"/>
                <a:gd name="T42" fmla="*/ 6 w 53"/>
                <a:gd name="T43" fmla="*/ 29 h 59"/>
                <a:gd name="T44" fmla="*/ 9 w 53"/>
                <a:gd name="T45" fmla="*/ 28 h 59"/>
                <a:gd name="T46" fmla="*/ 11 w 53"/>
                <a:gd name="T47" fmla="*/ 33 h 59"/>
                <a:gd name="T48" fmla="*/ 8 w 53"/>
                <a:gd name="T49" fmla="*/ 35 h 59"/>
                <a:gd name="T50" fmla="*/ 6 w 53"/>
                <a:gd name="T51" fmla="*/ 37 h 59"/>
                <a:gd name="T52" fmla="*/ 1 w 53"/>
                <a:gd name="T53" fmla="*/ 47 h 59"/>
                <a:gd name="T54" fmla="*/ 1 w 53"/>
                <a:gd name="T55" fmla="*/ 51 h 59"/>
                <a:gd name="T56" fmla="*/ 4 w 53"/>
                <a:gd name="T57" fmla="*/ 56 h 59"/>
                <a:gd name="T58" fmla="*/ 7 w 53"/>
                <a:gd name="T59" fmla="*/ 58 h 59"/>
                <a:gd name="T60" fmla="*/ 12 w 53"/>
                <a:gd name="T61" fmla="*/ 58 h 59"/>
                <a:gd name="T62" fmla="*/ 15 w 53"/>
                <a:gd name="T63" fmla="*/ 58 h 59"/>
                <a:gd name="T64" fmla="*/ 26 w 53"/>
                <a:gd name="T65" fmla="*/ 51 h 59"/>
                <a:gd name="T66" fmla="*/ 27 w 53"/>
                <a:gd name="T67" fmla="*/ 51 h 59"/>
                <a:gd name="T68" fmla="*/ 43 w 53"/>
                <a:gd name="T69" fmla="*/ 47 h 59"/>
                <a:gd name="T70" fmla="*/ 46 w 53"/>
                <a:gd name="T71" fmla="*/ 4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59">
                  <a:moveTo>
                    <a:pt x="46" y="43"/>
                  </a:moveTo>
                  <a:cubicBezTo>
                    <a:pt x="47" y="31"/>
                    <a:pt x="47" y="31"/>
                    <a:pt x="47" y="31"/>
                  </a:cubicBezTo>
                  <a:cubicBezTo>
                    <a:pt x="47" y="30"/>
                    <a:pt x="47" y="29"/>
                    <a:pt x="46" y="28"/>
                  </a:cubicBezTo>
                  <a:cubicBezTo>
                    <a:pt x="43" y="25"/>
                    <a:pt x="43" y="25"/>
                    <a:pt x="43" y="25"/>
                  </a:cubicBezTo>
                  <a:cubicBezTo>
                    <a:pt x="41" y="22"/>
                    <a:pt x="43" y="18"/>
                    <a:pt x="46" y="18"/>
                  </a:cubicBezTo>
                  <a:cubicBezTo>
                    <a:pt x="47" y="18"/>
                    <a:pt x="47" y="18"/>
                    <a:pt x="47" y="18"/>
                  </a:cubicBezTo>
                  <a:cubicBezTo>
                    <a:pt x="49" y="18"/>
                    <a:pt x="50" y="17"/>
                    <a:pt x="51" y="15"/>
                  </a:cubicBezTo>
                  <a:cubicBezTo>
                    <a:pt x="52" y="12"/>
                    <a:pt x="52" y="12"/>
                    <a:pt x="52" y="12"/>
                  </a:cubicBezTo>
                  <a:cubicBezTo>
                    <a:pt x="53" y="10"/>
                    <a:pt x="52" y="9"/>
                    <a:pt x="51" y="8"/>
                  </a:cubicBezTo>
                  <a:cubicBezTo>
                    <a:pt x="45" y="2"/>
                    <a:pt x="45" y="2"/>
                    <a:pt x="45" y="2"/>
                  </a:cubicBezTo>
                  <a:cubicBezTo>
                    <a:pt x="45" y="1"/>
                    <a:pt x="44" y="1"/>
                    <a:pt x="43" y="1"/>
                  </a:cubicBezTo>
                  <a:cubicBezTo>
                    <a:pt x="36" y="0"/>
                    <a:pt x="36" y="0"/>
                    <a:pt x="36" y="0"/>
                  </a:cubicBezTo>
                  <a:cubicBezTo>
                    <a:pt x="34" y="0"/>
                    <a:pt x="33" y="0"/>
                    <a:pt x="32" y="2"/>
                  </a:cubicBezTo>
                  <a:cubicBezTo>
                    <a:pt x="27" y="12"/>
                    <a:pt x="27" y="12"/>
                    <a:pt x="27" y="12"/>
                  </a:cubicBezTo>
                  <a:cubicBezTo>
                    <a:pt x="26" y="13"/>
                    <a:pt x="25" y="13"/>
                    <a:pt x="24" y="14"/>
                  </a:cubicBezTo>
                  <a:cubicBezTo>
                    <a:pt x="13" y="17"/>
                    <a:pt x="13" y="17"/>
                    <a:pt x="13" y="17"/>
                  </a:cubicBezTo>
                  <a:cubicBezTo>
                    <a:pt x="12" y="17"/>
                    <a:pt x="10" y="17"/>
                    <a:pt x="9" y="16"/>
                  </a:cubicBezTo>
                  <a:cubicBezTo>
                    <a:pt x="7" y="15"/>
                    <a:pt x="4" y="15"/>
                    <a:pt x="3" y="18"/>
                  </a:cubicBezTo>
                  <a:cubicBezTo>
                    <a:pt x="0" y="23"/>
                    <a:pt x="0" y="23"/>
                    <a:pt x="0" y="23"/>
                  </a:cubicBezTo>
                  <a:cubicBezTo>
                    <a:pt x="0" y="24"/>
                    <a:pt x="0" y="26"/>
                    <a:pt x="1" y="27"/>
                  </a:cubicBezTo>
                  <a:cubicBezTo>
                    <a:pt x="1" y="28"/>
                    <a:pt x="1" y="28"/>
                    <a:pt x="1" y="28"/>
                  </a:cubicBezTo>
                  <a:cubicBezTo>
                    <a:pt x="2" y="29"/>
                    <a:pt x="4" y="30"/>
                    <a:pt x="6" y="29"/>
                  </a:cubicBezTo>
                  <a:cubicBezTo>
                    <a:pt x="9" y="28"/>
                    <a:pt x="9" y="28"/>
                    <a:pt x="9" y="28"/>
                  </a:cubicBezTo>
                  <a:cubicBezTo>
                    <a:pt x="11" y="33"/>
                    <a:pt x="11" y="33"/>
                    <a:pt x="11" y="33"/>
                  </a:cubicBezTo>
                  <a:cubicBezTo>
                    <a:pt x="8" y="35"/>
                    <a:pt x="8" y="35"/>
                    <a:pt x="8" y="35"/>
                  </a:cubicBezTo>
                  <a:cubicBezTo>
                    <a:pt x="7" y="35"/>
                    <a:pt x="7" y="36"/>
                    <a:pt x="6" y="37"/>
                  </a:cubicBezTo>
                  <a:cubicBezTo>
                    <a:pt x="1" y="47"/>
                    <a:pt x="1" y="47"/>
                    <a:pt x="1" y="47"/>
                  </a:cubicBezTo>
                  <a:cubicBezTo>
                    <a:pt x="0" y="48"/>
                    <a:pt x="0" y="50"/>
                    <a:pt x="1" y="51"/>
                  </a:cubicBezTo>
                  <a:cubicBezTo>
                    <a:pt x="4" y="56"/>
                    <a:pt x="4" y="56"/>
                    <a:pt x="4" y="56"/>
                  </a:cubicBezTo>
                  <a:cubicBezTo>
                    <a:pt x="5" y="57"/>
                    <a:pt x="6" y="57"/>
                    <a:pt x="7" y="58"/>
                  </a:cubicBezTo>
                  <a:cubicBezTo>
                    <a:pt x="12" y="58"/>
                    <a:pt x="12" y="58"/>
                    <a:pt x="12" y="58"/>
                  </a:cubicBezTo>
                  <a:cubicBezTo>
                    <a:pt x="13" y="59"/>
                    <a:pt x="14" y="58"/>
                    <a:pt x="15" y="58"/>
                  </a:cubicBezTo>
                  <a:cubicBezTo>
                    <a:pt x="26" y="51"/>
                    <a:pt x="26" y="51"/>
                    <a:pt x="26" y="51"/>
                  </a:cubicBezTo>
                  <a:cubicBezTo>
                    <a:pt x="26" y="51"/>
                    <a:pt x="26" y="51"/>
                    <a:pt x="27" y="51"/>
                  </a:cubicBezTo>
                  <a:cubicBezTo>
                    <a:pt x="43" y="47"/>
                    <a:pt x="43" y="47"/>
                    <a:pt x="43" y="47"/>
                  </a:cubicBezTo>
                  <a:cubicBezTo>
                    <a:pt x="45" y="46"/>
                    <a:pt x="46" y="45"/>
                    <a:pt x="46"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5">
              <a:extLst>
                <a:ext uri="{FF2B5EF4-FFF2-40B4-BE49-F238E27FC236}">
                  <a16:creationId xmlns:a16="http://schemas.microsoft.com/office/drawing/2014/main" id="{AA00AC67-01F9-4129-BAB5-BFBCC347255C}"/>
                </a:ext>
              </a:extLst>
            </p:cNvPr>
            <p:cNvSpPr>
              <a:spLocks/>
            </p:cNvSpPr>
            <p:nvPr/>
          </p:nvSpPr>
          <p:spPr bwMode="auto">
            <a:xfrm>
              <a:off x="-1052513" y="2438400"/>
              <a:ext cx="115888" cy="36513"/>
            </a:xfrm>
            <a:custGeom>
              <a:avLst/>
              <a:gdLst>
                <a:gd name="T0" fmla="*/ 38 w 39"/>
                <a:gd name="T1" fmla="*/ 6 h 12"/>
                <a:gd name="T2" fmla="*/ 38 w 39"/>
                <a:gd name="T3" fmla="*/ 6 h 12"/>
                <a:gd name="T4" fmla="*/ 35 w 39"/>
                <a:gd name="T5" fmla="*/ 3 h 12"/>
                <a:gd name="T6" fmla="*/ 22 w 39"/>
                <a:gd name="T7" fmla="*/ 1 h 12"/>
                <a:gd name="T8" fmla="*/ 21 w 39"/>
                <a:gd name="T9" fmla="*/ 1 h 12"/>
                <a:gd name="T10" fmla="*/ 12 w 39"/>
                <a:gd name="T11" fmla="*/ 0 h 12"/>
                <a:gd name="T12" fmla="*/ 0 w 39"/>
                <a:gd name="T13" fmla="*/ 6 h 12"/>
                <a:gd name="T14" fmla="*/ 18 w 39"/>
                <a:gd name="T15" fmla="*/ 6 h 12"/>
                <a:gd name="T16" fmla="*/ 17 w 39"/>
                <a:gd name="T17" fmla="*/ 8 h 12"/>
                <a:gd name="T18" fmla="*/ 22 w 39"/>
                <a:gd name="T19" fmla="*/ 7 h 12"/>
                <a:gd name="T20" fmla="*/ 25 w 39"/>
                <a:gd name="T21" fmla="*/ 7 h 12"/>
                <a:gd name="T22" fmla="*/ 34 w 39"/>
                <a:gd name="T23" fmla="*/ 11 h 12"/>
                <a:gd name="T24" fmla="*/ 38 w 39"/>
                <a:gd name="T25"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2">
                  <a:moveTo>
                    <a:pt x="38" y="6"/>
                  </a:moveTo>
                  <a:cubicBezTo>
                    <a:pt x="38" y="6"/>
                    <a:pt x="38" y="6"/>
                    <a:pt x="38" y="6"/>
                  </a:cubicBezTo>
                  <a:cubicBezTo>
                    <a:pt x="37" y="4"/>
                    <a:pt x="36" y="3"/>
                    <a:pt x="35" y="3"/>
                  </a:cubicBezTo>
                  <a:cubicBezTo>
                    <a:pt x="22" y="1"/>
                    <a:pt x="22" y="1"/>
                    <a:pt x="22" y="1"/>
                  </a:cubicBezTo>
                  <a:cubicBezTo>
                    <a:pt x="22" y="1"/>
                    <a:pt x="21" y="1"/>
                    <a:pt x="21" y="1"/>
                  </a:cubicBezTo>
                  <a:cubicBezTo>
                    <a:pt x="12" y="0"/>
                    <a:pt x="12" y="0"/>
                    <a:pt x="12" y="0"/>
                  </a:cubicBezTo>
                  <a:cubicBezTo>
                    <a:pt x="8" y="0"/>
                    <a:pt x="0" y="0"/>
                    <a:pt x="0" y="6"/>
                  </a:cubicBezTo>
                  <a:cubicBezTo>
                    <a:pt x="0" y="7"/>
                    <a:pt x="18" y="6"/>
                    <a:pt x="18" y="6"/>
                  </a:cubicBezTo>
                  <a:cubicBezTo>
                    <a:pt x="17" y="8"/>
                    <a:pt x="17" y="8"/>
                    <a:pt x="17" y="8"/>
                  </a:cubicBezTo>
                  <a:cubicBezTo>
                    <a:pt x="22" y="7"/>
                    <a:pt x="22" y="7"/>
                    <a:pt x="22" y="7"/>
                  </a:cubicBezTo>
                  <a:cubicBezTo>
                    <a:pt x="23" y="7"/>
                    <a:pt x="24" y="7"/>
                    <a:pt x="25" y="7"/>
                  </a:cubicBezTo>
                  <a:cubicBezTo>
                    <a:pt x="34" y="11"/>
                    <a:pt x="34" y="11"/>
                    <a:pt x="34" y="11"/>
                  </a:cubicBezTo>
                  <a:cubicBezTo>
                    <a:pt x="37" y="12"/>
                    <a:pt x="39" y="9"/>
                    <a:pt x="38"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539BF84D-A829-4061-9772-992DBB6A907A}"/>
                </a:ext>
              </a:extLst>
            </p:cNvPr>
            <p:cNvSpPr>
              <a:spLocks/>
            </p:cNvSpPr>
            <p:nvPr/>
          </p:nvSpPr>
          <p:spPr bwMode="auto">
            <a:xfrm>
              <a:off x="-2619375" y="917575"/>
              <a:ext cx="341313" cy="182563"/>
            </a:xfrm>
            <a:custGeom>
              <a:avLst/>
              <a:gdLst>
                <a:gd name="T0" fmla="*/ 101 w 114"/>
                <a:gd name="T1" fmla="*/ 45 h 61"/>
                <a:gd name="T2" fmla="*/ 109 w 114"/>
                <a:gd name="T3" fmla="*/ 36 h 61"/>
                <a:gd name="T4" fmla="*/ 109 w 114"/>
                <a:gd name="T5" fmla="*/ 17 h 61"/>
                <a:gd name="T6" fmla="*/ 102 w 114"/>
                <a:gd name="T7" fmla="*/ 6 h 61"/>
                <a:gd name="T8" fmla="*/ 89 w 114"/>
                <a:gd name="T9" fmla="*/ 0 h 61"/>
                <a:gd name="T10" fmla="*/ 69 w 114"/>
                <a:gd name="T11" fmla="*/ 2 h 61"/>
                <a:gd name="T12" fmla="*/ 61 w 114"/>
                <a:gd name="T13" fmla="*/ 6 h 61"/>
                <a:gd name="T14" fmla="*/ 55 w 114"/>
                <a:gd name="T15" fmla="*/ 11 h 61"/>
                <a:gd name="T16" fmla="*/ 48 w 114"/>
                <a:gd name="T17" fmla="*/ 11 h 61"/>
                <a:gd name="T18" fmla="*/ 41 w 114"/>
                <a:gd name="T19" fmla="*/ 10 h 61"/>
                <a:gd name="T20" fmla="*/ 36 w 114"/>
                <a:gd name="T21" fmla="*/ 15 h 61"/>
                <a:gd name="T22" fmla="*/ 29 w 114"/>
                <a:gd name="T23" fmla="*/ 15 h 61"/>
                <a:gd name="T24" fmla="*/ 24 w 114"/>
                <a:gd name="T25" fmla="*/ 10 h 61"/>
                <a:gd name="T26" fmla="*/ 5 w 114"/>
                <a:gd name="T27" fmla="*/ 11 h 61"/>
                <a:gd name="T28" fmla="*/ 3 w 114"/>
                <a:gd name="T29" fmla="*/ 13 h 61"/>
                <a:gd name="T30" fmla="*/ 3 w 114"/>
                <a:gd name="T31" fmla="*/ 25 h 61"/>
                <a:gd name="T32" fmla="*/ 12 w 114"/>
                <a:gd name="T33" fmla="*/ 38 h 61"/>
                <a:gd name="T34" fmla="*/ 20 w 114"/>
                <a:gd name="T35" fmla="*/ 42 h 61"/>
                <a:gd name="T36" fmla="*/ 22 w 114"/>
                <a:gd name="T37" fmla="*/ 42 h 61"/>
                <a:gd name="T38" fmla="*/ 40 w 114"/>
                <a:gd name="T39" fmla="*/ 55 h 61"/>
                <a:gd name="T40" fmla="*/ 59 w 114"/>
                <a:gd name="T41" fmla="*/ 61 h 61"/>
                <a:gd name="T42" fmla="*/ 64 w 114"/>
                <a:gd name="T43" fmla="*/ 61 h 61"/>
                <a:gd name="T44" fmla="*/ 67 w 114"/>
                <a:gd name="T45" fmla="*/ 61 h 61"/>
                <a:gd name="T46" fmla="*/ 100 w 114"/>
                <a:gd name="T47" fmla="*/ 46 h 61"/>
                <a:gd name="T48" fmla="*/ 101 w 114"/>
                <a:gd name="T49" fmla="*/ 4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4" h="61">
                  <a:moveTo>
                    <a:pt x="101" y="45"/>
                  </a:moveTo>
                  <a:cubicBezTo>
                    <a:pt x="109" y="36"/>
                    <a:pt x="109" y="36"/>
                    <a:pt x="109" y="36"/>
                  </a:cubicBezTo>
                  <a:cubicBezTo>
                    <a:pt x="113" y="31"/>
                    <a:pt x="114" y="23"/>
                    <a:pt x="109" y="17"/>
                  </a:cubicBezTo>
                  <a:cubicBezTo>
                    <a:pt x="102" y="6"/>
                    <a:pt x="102" y="6"/>
                    <a:pt x="102" y="6"/>
                  </a:cubicBezTo>
                  <a:cubicBezTo>
                    <a:pt x="99" y="2"/>
                    <a:pt x="94" y="0"/>
                    <a:pt x="89" y="0"/>
                  </a:cubicBezTo>
                  <a:cubicBezTo>
                    <a:pt x="69" y="2"/>
                    <a:pt x="69" y="2"/>
                    <a:pt x="69" y="2"/>
                  </a:cubicBezTo>
                  <a:cubicBezTo>
                    <a:pt x="66" y="3"/>
                    <a:pt x="64" y="4"/>
                    <a:pt x="61" y="6"/>
                  </a:cubicBezTo>
                  <a:cubicBezTo>
                    <a:pt x="55" y="11"/>
                    <a:pt x="55" y="11"/>
                    <a:pt x="55" y="11"/>
                  </a:cubicBezTo>
                  <a:cubicBezTo>
                    <a:pt x="53" y="13"/>
                    <a:pt x="50" y="12"/>
                    <a:pt x="48" y="11"/>
                  </a:cubicBezTo>
                  <a:cubicBezTo>
                    <a:pt x="46" y="9"/>
                    <a:pt x="43" y="8"/>
                    <a:pt x="41" y="10"/>
                  </a:cubicBezTo>
                  <a:cubicBezTo>
                    <a:pt x="36" y="15"/>
                    <a:pt x="36" y="15"/>
                    <a:pt x="36" y="15"/>
                  </a:cubicBezTo>
                  <a:cubicBezTo>
                    <a:pt x="34" y="17"/>
                    <a:pt x="30" y="17"/>
                    <a:pt x="29" y="15"/>
                  </a:cubicBezTo>
                  <a:cubicBezTo>
                    <a:pt x="24" y="10"/>
                    <a:pt x="24" y="10"/>
                    <a:pt x="24" y="10"/>
                  </a:cubicBezTo>
                  <a:cubicBezTo>
                    <a:pt x="19" y="4"/>
                    <a:pt x="9" y="4"/>
                    <a:pt x="5" y="11"/>
                  </a:cubicBezTo>
                  <a:cubicBezTo>
                    <a:pt x="3" y="13"/>
                    <a:pt x="3" y="13"/>
                    <a:pt x="3" y="13"/>
                  </a:cubicBezTo>
                  <a:cubicBezTo>
                    <a:pt x="1" y="17"/>
                    <a:pt x="0" y="21"/>
                    <a:pt x="3" y="25"/>
                  </a:cubicBezTo>
                  <a:cubicBezTo>
                    <a:pt x="12" y="38"/>
                    <a:pt x="12" y="38"/>
                    <a:pt x="12" y="38"/>
                  </a:cubicBezTo>
                  <a:cubicBezTo>
                    <a:pt x="14" y="40"/>
                    <a:pt x="17" y="42"/>
                    <a:pt x="20" y="42"/>
                  </a:cubicBezTo>
                  <a:cubicBezTo>
                    <a:pt x="22" y="42"/>
                    <a:pt x="22" y="42"/>
                    <a:pt x="22" y="42"/>
                  </a:cubicBezTo>
                  <a:cubicBezTo>
                    <a:pt x="22" y="43"/>
                    <a:pt x="33" y="50"/>
                    <a:pt x="40" y="55"/>
                  </a:cubicBezTo>
                  <a:cubicBezTo>
                    <a:pt x="46" y="59"/>
                    <a:pt x="52" y="61"/>
                    <a:pt x="59" y="61"/>
                  </a:cubicBezTo>
                  <a:cubicBezTo>
                    <a:pt x="64" y="61"/>
                    <a:pt x="64" y="61"/>
                    <a:pt x="64" y="61"/>
                  </a:cubicBezTo>
                  <a:cubicBezTo>
                    <a:pt x="65" y="61"/>
                    <a:pt x="66" y="61"/>
                    <a:pt x="67" y="61"/>
                  </a:cubicBezTo>
                  <a:cubicBezTo>
                    <a:pt x="100" y="46"/>
                    <a:pt x="100" y="46"/>
                    <a:pt x="100" y="46"/>
                  </a:cubicBezTo>
                  <a:cubicBezTo>
                    <a:pt x="100" y="46"/>
                    <a:pt x="101" y="45"/>
                    <a:pt x="101"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9" name="Rectangle 68">
            <a:extLst>
              <a:ext uri="{FF2B5EF4-FFF2-40B4-BE49-F238E27FC236}">
                <a16:creationId xmlns:a16="http://schemas.microsoft.com/office/drawing/2014/main" id="{99352F79-D71C-4FFA-B008-5C79A8A8A450}"/>
              </a:ext>
            </a:extLst>
          </p:cNvPr>
          <p:cNvSpPr/>
          <p:nvPr/>
        </p:nvSpPr>
        <p:spPr>
          <a:xfrm>
            <a:off x="0" y="1921461"/>
            <a:ext cx="12192000" cy="3015080"/>
          </a:xfrm>
          <a:prstGeom prst="rect">
            <a:avLst/>
          </a:prstGeom>
          <a:solidFill>
            <a:schemeClr val="tx1">
              <a:lumMod val="95000"/>
              <a:lumOff val="5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3" name="Straight Connector 72">
            <a:extLst>
              <a:ext uri="{FF2B5EF4-FFF2-40B4-BE49-F238E27FC236}">
                <a16:creationId xmlns:a16="http://schemas.microsoft.com/office/drawing/2014/main" id="{7D70B53A-6B0A-4E74-A71E-F3F74A7DE497}"/>
              </a:ext>
            </a:extLst>
          </p:cNvPr>
          <p:cNvCxnSpPr>
            <a:cxnSpLocks/>
            <a:endCxn id="69" idx="3"/>
          </p:cNvCxnSpPr>
          <p:nvPr/>
        </p:nvCxnSpPr>
        <p:spPr>
          <a:xfrm>
            <a:off x="8991600" y="3429000"/>
            <a:ext cx="3200400" cy="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32BDA28-46D9-429D-ABF8-AC566FC6724B}"/>
              </a:ext>
            </a:extLst>
          </p:cNvPr>
          <p:cNvCxnSpPr>
            <a:cxnSpLocks/>
            <a:stCxn id="69" idx="1"/>
          </p:cNvCxnSpPr>
          <p:nvPr/>
        </p:nvCxnSpPr>
        <p:spPr>
          <a:xfrm>
            <a:off x="0" y="3429001"/>
            <a:ext cx="3200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1B2C388D-8FF3-4D06-93B5-2B55A8124957}"/>
              </a:ext>
            </a:extLst>
          </p:cNvPr>
          <p:cNvSpPr/>
          <p:nvPr/>
        </p:nvSpPr>
        <p:spPr>
          <a:xfrm>
            <a:off x="205437" y="245049"/>
            <a:ext cx="503526" cy="503526"/>
          </a:xfrm>
          <a:custGeom>
            <a:avLst/>
            <a:gdLst>
              <a:gd name="connsiteX0" fmla="*/ 0 w 854357"/>
              <a:gd name="connsiteY0" fmla="*/ 0 h 854357"/>
              <a:gd name="connsiteX1" fmla="*/ 854357 w 854357"/>
              <a:gd name="connsiteY1" fmla="*/ 0 h 854357"/>
              <a:gd name="connsiteX2" fmla="*/ 854357 w 854357"/>
              <a:gd name="connsiteY2" fmla="*/ 854357 h 854357"/>
              <a:gd name="connsiteX3" fmla="*/ 0 w 854357"/>
              <a:gd name="connsiteY3" fmla="*/ 854357 h 854357"/>
              <a:gd name="connsiteX4" fmla="*/ 0 w 854357"/>
              <a:gd name="connsiteY4" fmla="*/ 0 h 854357"/>
              <a:gd name="connsiteX0" fmla="*/ 854357 w 945797"/>
              <a:gd name="connsiteY0" fmla="*/ 854357 h 945797"/>
              <a:gd name="connsiteX1" fmla="*/ 0 w 945797"/>
              <a:gd name="connsiteY1" fmla="*/ 854357 h 945797"/>
              <a:gd name="connsiteX2" fmla="*/ 0 w 945797"/>
              <a:gd name="connsiteY2" fmla="*/ 0 h 945797"/>
              <a:gd name="connsiteX3" fmla="*/ 854357 w 945797"/>
              <a:gd name="connsiteY3" fmla="*/ 0 h 945797"/>
              <a:gd name="connsiteX4" fmla="*/ 945797 w 945797"/>
              <a:gd name="connsiteY4" fmla="*/ 945797 h 945797"/>
              <a:gd name="connsiteX0" fmla="*/ 854357 w 854357"/>
              <a:gd name="connsiteY0" fmla="*/ 854357 h 854357"/>
              <a:gd name="connsiteX1" fmla="*/ 0 w 854357"/>
              <a:gd name="connsiteY1" fmla="*/ 854357 h 854357"/>
              <a:gd name="connsiteX2" fmla="*/ 0 w 854357"/>
              <a:gd name="connsiteY2" fmla="*/ 0 h 854357"/>
              <a:gd name="connsiteX3" fmla="*/ 854357 w 854357"/>
              <a:gd name="connsiteY3" fmla="*/ 0 h 854357"/>
              <a:gd name="connsiteX0" fmla="*/ 0 w 854357"/>
              <a:gd name="connsiteY0" fmla="*/ 854357 h 854357"/>
              <a:gd name="connsiteX1" fmla="*/ 0 w 854357"/>
              <a:gd name="connsiteY1" fmla="*/ 0 h 854357"/>
              <a:gd name="connsiteX2" fmla="*/ 854357 w 854357"/>
              <a:gd name="connsiteY2" fmla="*/ 0 h 854357"/>
            </a:gdLst>
            <a:ahLst/>
            <a:cxnLst>
              <a:cxn ang="0">
                <a:pos x="connsiteX0" y="connsiteY0"/>
              </a:cxn>
              <a:cxn ang="0">
                <a:pos x="connsiteX1" y="connsiteY1"/>
              </a:cxn>
              <a:cxn ang="0">
                <a:pos x="connsiteX2" y="connsiteY2"/>
              </a:cxn>
            </a:cxnLst>
            <a:rect l="l" t="t" r="r" b="b"/>
            <a:pathLst>
              <a:path w="854357" h="854357">
                <a:moveTo>
                  <a:pt x="0" y="854357"/>
                </a:moveTo>
                <a:lnTo>
                  <a:pt x="0" y="0"/>
                </a:lnTo>
                <a:lnTo>
                  <a:pt x="854357" y="0"/>
                </a:lnTo>
              </a:path>
            </a:pathLst>
          </a:custGeom>
          <a:noFill/>
          <a:ln w="127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0">
            <a:extLst>
              <a:ext uri="{FF2B5EF4-FFF2-40B4-BE49-F238E27FC236}">
                <a16:creationId xmlns:a16="http://schemas.microsoft.com/office/drawing/2014/main" id="{BA8C2992-787F-4E08-8780-DB8F1345D4AC}"/>
              </a:ext>
            </a:extLst>
          </p:cNvPr>
          <p:cNvSpPr/>
          <p:nvPr/>
        </p:nvSpPr>
        <p:spPr>
          <a:xfrm rot="10800000">
            <a:off x="11483037" y="6109425"/>
            <a:ext cx="503526" cy="503526"/>
          </a:xfrm>
          <a:custGeom>
            <a:avLst/>
            <a:gdLst>
              <a:gd name="connsiteX0" fmla="*/ 0 w 854357"/>
              <a:gd name="connsiteY0" fmla="*/ 0 h 854357"/>
              <a:gd name="connsiteX1" fmla="*/ 854357 w 854357"/>
              <a:gd name="connsiteY1" fmla="*/ 0 h 854357"/>
              <a:gd name="connsiteX2" fmla="*/ 854357 w 854357"/>
              <a:gd name="connsiteY2" fmla="*/ 854357 h 854357"/>
              <a:gd name="connsiteX3" fmla="*/ 0 w 854357"/>
              <a:gd name="connsiteY3" fmla="*/ 854357 h 854357"/>
              <a:gd name="connsiteX4" fmla="*/ 0 w 854357"/>
              <a:gd name="connsiteY4" fmla="*/ 0 h 854357"/>
              <a:gd name="connsiteX0" fmla="*/ 854357 w 945797"/>
              <a:gd name="connsiteY0" fmla="*/ 854357 h 945797"/>
              <a:gd name="connsiteX1" fmla="*/ 0 w 945797"/>
              <a:gd name="connsiteY1" fmla="*/ 854357 h 945797"/>
              <a:gd name="connsiteX2" fmla="*/ 0 w 945797"/>
              <a:gd name="connsiteY2" fmla="*/ 0 h 945797"/>
              <a:gd name="connsiteX3" fmla="*/ 854357 w 945797"/>
              <a:gd name="connsiteY3" fmla="*/ 0 h 945797"/>
              <a:gd name="connsiteX4" fmla="*/ 945797 w 945797"/>
              <a:gd name="connsiteY4" fmla="*/ 945797 h 945797"/>
              <a:gd name="connsiteX0" fmla="*/ 854357 w 854357"/>
              <a:gd name="connsiteY0" fmla="*/ 854357 h 854357"/>
              <a:gd name="connsiteX1" fmla="*/ 0 w 854357"/>
              <a:gd name="connsiteY1" fmla="*/ 854357 h 854357"/>
              <a:gd name="connsiteX2" fmla="*/ 0 w 854357"/>
              <a:gd name="connsiteY2" fmla="*/ 0 h 854357"/>
              <a:gd name="connsiteX3" fmla="*/ 854357 w 854357"/>
              <a:gd name="connsiteY3" fmla="*/ 0 h 854357"/>
              <a:gd name="connsiteX0" fmla="*/ 0 w 854357"/>
              <a:gd name="connsiteY0" fmla="*/ 854357 h 854357"/>
              <a:gd name="connsiteX1" fmla="*/ 0 w 854357"/>
              <a:gd name="connsiteY1" fmla="*/ 0 h 854357"/>
              <a:gd name="connsiteX2" fmla="*/ 854357 w 854357"/>
              <a:gd name="connsiteY2" fmla="*/ 0 h 854357"/>
            </a:gdLst>
            <a:ahLst/>
            <a:cxnLst>
              <a:cxn ang="0">
                <a:pos x="connsiteX0" y="connsiteY0"/>
              </a:cxn>
              <a:cxn ang="0">
                <a:pos x="connsiteX1" y="connsiteY1"/>
              </a:cxn>
              <a:cxn ang="0">
                <a:pos x="connsiteX2" y="connsiteY2"/>
              </a:cxn>
            </a:cxnLst>
            <a:rect l="l" t="t" r="r" b="b"/>
            <a:pathLst>
              <a:path w="854357" h="854357">
                <a:moveTo>
                  <a:pt x="0" y="854357"/>
                </a:moveTo>
                <a:lnTo>
                  <a:pt x="0" y="0"/>
                </a:lnTo>
                <a:lnTo>
                  <a:pt x="854357" y="0"/>
                </a:lnTo>
              </a:path>
            </a:pathLst>
          </a:custGeom>
          <a:noFill/>
          <a:ln w="127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766D007E-23C0-415D-9547-8144EBE0D86C}"/>
              </a:ext>
            </a:extLst>
          </p:cNvPr>
          <p:cNvGrpSpPr/>
          <p:nvPr/>
        </p:nvGrpSpPr>
        <p:grpSpPr>
          <a:xfrm>
            <a:off x="5532662" y="1832031"/>
            <a:ext cx="1125314" cy="188356"/>
            <a:chOff x="5179399" y="2097103"/>
            <a:chExt cx="1831839" cy="306614"/>
          </a:xfrm>
        </p:grpSpPr>
        <p:sp>
          <p:nvSpPr>
            <p:cNvPr id="79" name="Oval 78">
              <a:extLst>
                <a:ext uri="{FF2B5EF4-FFF2-40B4-BE49-F238E27FC236}">
                  <a16:creationId xmlns:a16="http://schemas.microsoft.com/office/drawing/2014/main" id="{4E6E9C16-CC4B-44AA-9DAD-48F5B7DC9CA5}"/>
                </a:ext>
              </a:extLst>
            </p:cNvPr>
            <p:cNvSpPr/>
            <p:nvPr/>
          </p:nvSpPr>
          <p:spPr>
            <a:xfrm>
              <a:off x="5179399" y="2097103"/>
              <a:ext cx="306614" cy="306614"/>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B1A6FFF-DBD8-4580-8D71-BBDA2458E35A}"/>
                </a:ext>
              </a:extLst>
            </p:cNvPr>
            <p:cNvSpPr/>
            <p:nvPr/>
          </p:nvSpPr>
          <p:spPr>
            <a:xfrm>
              <a:off x="5942693" y="2097103"/>
              <a:ext cx="306614" cy="306614"/>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0EAE7710-DA75-46A2-96DF-BDDF8D5CE5CC}"/>
                </a:ext>
              </a:extLst>
            </p:cNvPr>
            <p:cNvSpPr/>
            <p:nvPr/>
          </p:nvSpPr>
          <p:spPr>
            <a:xfrm>
              <a:off x="6704624" y="2097103"/>
              <a:ext cx="306614" cy="306614"/>
            </a:xfrm>
            <a:prstGeom prst="ellips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TextBox 69">
            <a:extLst>
              <a:ext uri="{FF2B5EF4-FFF2-40B4-BE49-F238E27FC236}">
                <a16:creationId xmlns:a16="http://schemas.microsoft.com/office/drawing/2014/main" id="{1FE41134-17BA-4A9F-ACE2-6BC71F686DA2}"/>
              </a:ext>
            </a:extLst>
          </p:cNvPr>
          <p:cNvSpPr txBox="1"/>
          <p:nvPr/>
        </p:nvSpPr>
        <p:spPr>
          <a:xfrm>
            <a:off x="2790192" y="2821897"/>
            <a:ext cx="6611616" cy="1015663"/>
          </a:xfrm>
          <a:prstGeom prst="rect">
            <a:avLst/>
          </a:prstGeom>
          <a:noFill/>
        </p:spPr>
        <p:txBody>
          <a:bodyPr wrap="square" lIns="0" tIns="0" rIns="0" bIns="0" rtlCol="0" anchor="ctr">
            <a:spAutoFit/>
          </a:bodyPr>
          <a:lstStyle/>
          <a:p>
            <a:pPr algn="ctr"/>
            <a:r>
              <a:rPr lang="en-US" sz="6600" dirty="0">
                <a:solidFill>
                  <a:schemeClr val="bg1"/>
                </a:solidFill>
              </a:rPr>
              <a:t>EUROPE MAP</a:t>
            </a:r>
          </a:p>
        </p:txBody>
      </p:sp>
      <p:sp>
        <p:nvSpPr>
          <p:cNvPr id="83" name="TextBox 82">
            <a:extLst>
              <a:ext uri="{FF2B5EF4-FFF2-40B4-BE49-F238E27FC236}">
                <a16:creationId xmlns:a16="http://schemas.microsoft.com/office/drawing/2014/main" id="{D7369478-05BF-46C4-A3AE-73408D8AF583}"/>
              </a:ext>
            </a:extLst>
          </p:cNvPr>
          <p:cNvSpPr txBox="1"/>
          <p:nvPr/>
        </p:nvSpPr>
        <p:spPr>
          <a:xfrm>
            <a:off x="2205300" y="4013772"/>
            <a:ext cx="7781402" cy="246221"/>
          </a:xfrm>
          <a:prstGeom prst="rect">
            <a:avLst/>
          </a:prstGeom>
          <a:noFill/>
        </p:spPr>
        <p:txBody>
          <a:bodyPr wrap="square" lIns="0" tIns="0" rIns="0" bIns="0" rtlCol="0">
            <a:spAutoFit/>
          </a:bodyPr>
          <a:lstStyle/>
          <a:p>
            <a:pPr algn="ctr"/>
            <a:r>
              <a:rPr lang="en-US" sz="1600" b="1" spc="300" dirty="0">
                <a:solidFill>
                  <a:schemeClr val="bg1"/>
                </a:solidFill>
              </a:rPr>
              <a:t>How to: Make your Website!</a:t>
            </a:r>
          </a:p>
        </p:txBody>
      </p:sp>
      <p:sp>
        <p:nvSpPr>
          <p:cNvPr id="90" name="Rectangle 70">
            <a:extLst>
              <a:ext uri="{FF2B5EF4-FFF2-40B4-BE49-F238E27FC236}">
                <a16:creationId xmlns:a16="http://schemas.microsoft.com/office/drawing/2014/main" id="{F28F239A-4B3E-4AB2-9D14-BA4D865C46F5}"/>
              </a:ext>
            </a:extLst>
          </p:cNvPr>
          <p:cNvSpPr/>
          <p:nvPr/>
        </p:nvSpPr>
        <p:spPr>
          <a:xfrm flipV="1">
            <a:off x="205437" y="6109425"/>
            <a:ext cx="503526" cy="503526"/>
          </a:xfrm>
          <a:custGeom>
            <a:avLst/>
            <a:gdLst>
              <a:gd name="connsiteX0" fmla="*/ 0 w 854357"/>
              <a:gd name="connsiteY0" fmla="*/ 0 h 854357"/>
              <a:gd name="connsiteX1" fmla="*/ 854357 w 854357"/>
              <a:gd name="connsiteY1" fmla="*/ 0 h 854357"/>
              <a:gd name="connsiteX2" fmla="*/ 854357 w 854357"/>
              <a:gd name="connsiteY2" fmla="*/ 854357 h 854357"/>
              <a:gd name="connsiteX3" fmla="*/ 0 w 854357"/>
              <a:gd name="connsiteY3" fmla="*/ 854357 h 854357"/>
              <a:gd name="connsiteX4" fmla="*/ 0 w 854357"/>
              <a:gd name="connsiteY4" fmla="*/ 0 h 854357"/>
              <a:gd name="connsiteX0" fmla="*/ 854357 w 945797"/>
              <a:gd name="connsiteY0" fmla="*/ 854357 h 945797"/>
              <a:gd name="connsiteX1" fmla="*/ 0 w 945797"/>
              <a:gd name="connsiteY1" fmla="*/ 854357 h 945797"/>
              <a:gd name="connsiteX2" fmla="*/ 0 w 945797"/>
              <a:gd name="connsiteY2" fmla="*/ 0 h 945797"/>
              <a:gd name="connsiteX3" fmla="*/ 854357 w 945797"/>
              <a:gd name="connsiteY3" fmla="*/ 0 h 945797"/>
              <a:gd name="connsiteX4" fmla="*/ 945797 w 945797"/>
              <a:gd name="connsiteY4" fmla="*/ 945797 h 945797"/>
              <a:gd name="connsiteX0" fmla="*/ 854357 w 854357"/>
              <a:gd name="connsiteY0" fmla="*/ 854357 h 854357"/>
              <a:gd name="connsiteX1" fmla="*/ 0 w 854357"/>
              <a:gd name="connsiteY1" fmla="*/ 854357 h 854357"/>
              <a:gd name="connsiteX2" fmla="*/ 0 w 854357"/>
              <a:gd name="connsiteY2" fmla="*/ 0 h 854357"/>
              <a:gd name="connsiteX3" fmla="*/ 854357 w 854357"/>
              <a:gd name="connsiteY3" fmla="*/ 0 h 854357"/>
              <a:gd name="connsiteX0" fmla="*/ 0 w 854357"/>
              <a:gd name="connsiteY0" fmla="*/ 854357 h 854357"/>
              <a:gd name="connsiteX1" fmla="*/ 0 w 854357"/>
              <a:gd name="connsiteY1" fmla="*/ 0 h 854357"/>
              <a:gd name="connsiteX2" fmla="*/ 854357 w 854357"/>
              <a:gd name="connsiteY2" fmla="*/ 0 h 854357"/>
            </a:gdLst>
            <a:ahLst/>
            <a:cxnLst>
              <a:cxn ang="0">
                <a:pos x="connsiteX0" y="connsiteY0"/>
              </a:cxn>
              <a:cxn ang="0">
                <a:pos x="connsiteX1" y="connsiteY1"/>
              </a:cxn>
              <a:cxn ang="0">
                <a:pos x="connsiteX2" y="connsiteY2"/>
              </a:cxn>
            </a:cxnLst>
            <a:rect l="l" t="t" r="r" b="b"/>
            <a:pathLst>
              <a:path w="854357" h="854357">
                <a:moveTo>
                  <a:pt x="0" y="854357"/>
                </a:moveTo>
                <a:lnTo>
                  <a:pt x="0" y="0"/>
                </a:lnTo>
                <a:lnTo>
                  <a:pt x="854357" y="0"/>
                </a:lnTo>
              </a:path>
            </a:pathLst>
          </a:custGeom>
          <a:noFill/>
          <a:ln w="127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70">
            <a:extLst>
              <a:ext uri="{FF2B5EF4-FFF2-40B4-BE49-F238E27FC236}">
                <a16:creationId xmlns:a16="http://schemas.microsoft.com/office/drawing/2014/main" id="{68978508-D60A-4CC7-8199-A4C9C26330C3}"/>
              </a:ext>
            </a:extLst>
          </p:cNvPr>
          <p:cNvSpPr/>
          <p:nvPr/>
        </p:nvSpPr>
        <p:spPr>
          <a:xfrm rot="10800000" flipV="1">
            <a:off x="11483037" y="245049"/>
            <a:ext cx="503526" cy="503526"/>
          </a:xfrm>
          <a:custGeom>
            <a:avLst/>
            <a:gdLst>
              <a:gd name="connsiteX0" fmla="*/ 0 w 854357"/>
              <a:gd name="connsiteY0" fmla="*/ 0 h 854357"/>
              <a:gd name="connsiteX1" fmla="*/ 854357 w 854357"/>
              <a:gd name="connsiteY1" fmla="*/ 0 h 854357"/>
              <a:gd name="connsiteX2" fmla="*/ 854357 w 854357"/>
              <a:gd name="connsiteY2" fmla="*/ 854357 h 854357"/>
              <a:gd name="connsiteX3" fmla="*/ 0 w 854357"/>
              <a:gd name="connsiteY3" fmla="*/ 854357 h 854357"/>
              <a:gd name="connsiteX4" fmla="*/ 0 w 854357"/>
              <a:gd name="connsiteY4" fmla="*/ 0 h 854357"/>
              <a:gd name="connsiteX0" fmla="*/ 854357 w 945797"/>
              <a:gd name="connsiteY0" fmla="*/ 854357 h 945797"/>
              <a:gd name="connsiteX1" fmla="*/ 0 w 945797"/>
              <a:gd name="connsiteY1" fmla="*/ 854357 h 945797"/>
              <a:gd name="connsiteX2" fmla="*/ 0 w 945797"/>
              <a:gd name="connsiteY2" fmla="*/ 0 h 945797"/>
              <a:gd name="connsiteX3" fmla="*/ 854357 w 945797"/>
              <a:gd name="connsiteY3" fmla="*/ 0 h 945797"/>
              <a:gd name="connsiteX4" fmla="*/ 945797 w 945797"/>
              <a:gd name="connsiteY4" fmla="*/ 945797 h 945797"/>
              <a:gd name="connsiteX0" fmla="*/ 854357 w 854357"/>
              <a:gd name="connsiteY0" fmla="*/ 854357 h 854357"/>
              <a:gd name="connsiteX1" fmla="*/ 0 w 854357"/>
              <a:gd name="connsiteY1" fmla="*/ 854357 h 854357"/>
              <a:gd name="connsiteX2" fmla="*/ 0 w 854357"/>
              <a:gd name="connsiteY2" fmla="*/ 0 h 854357"/>
              <a:gd name="connsiteX3" fmla="*/ 854357 w 854357"/>
              <a:gd name="connsiteY3" fmla="*/ 0 h 854357"/>
              <a:gd name="connsiteX0" fmla="*/ 0 w 854357"/>
              <a:gd name="connsiteY0" fmla="*/ 854357 h 854357"/>
              <a:gd name="connsiteX1" fmla="*/ 0 w 854357"/>
              <a:gd name="connsiteY1" fmla="*/ 0 h 854357"/>
              <a:gd name="connsiteX2" fmla="*/ 854357 w 854357"/>
              <a:gd name="connsiteY2" fmla="*/ 0 h 854357"/>
            </a:gdLst>
            <a:ahLst/>
            <a:cxnLst>
              <a:cxn ang="0">
                <a:pos x="connsiteX0" y="connsiteY0"/>
              </a:cxn>
              <a:cxn ang="0">
                <a:pos x="connsiteX1" y="connsiteY1"/>
              </a:cxn>
              <a:cxn ang="0">
                <a:pos x="connsiteX2" y="connsiteY2"/>
              </a:cxn>
            </a:cxnLst>
            <a:rect l="l" t="t" r="r" b="b"/>
            <a:pathLst>
              <a:path w="854357" h="854357">
                <a:moveTo>
                  <a:pt x="0" y="854357"/>
                </a:moveTo>
                <a:lnTo>
                  <a:pt x="0" y="0"/>
                </a:lnTo>
                <a:lnTo>
                  <a:pt x="854357" y="0"/>
                </a:lnTo>
              </a:path>
            </a:pathLst>
          </a:custGeom>
          <a:noFill/>
          <a:ln w="127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9503FF3-363A-401C-B5EB-5C6276F0BEC3}"/>
              </a:ext>
            </a:extLst>
          </p:cNvPr>
          <p:cNvSpPr txBox="1"/>
          <p:nvPr/>
        </p:nvSpPr>
        <p:spPr>
          <a:xfrm>
            <a:off x="4187661" y="1972818"/>
            <a:ext cx="3758268" cy="1107996"/>
          </a:xfrm>
          <a:prstGeom prst="rect">
            <a:avLst/>
          </a:prstGeom>
          <a:noFill/>
        </p:spPr>
        <p:txBody>
          <a:bodyPr wrap="square" rtlCol="0">
            <a:spAutoFit/>
          </a:bodyPr>
          <a:lstStyle/>
          <a:p>
            <a:r>
              <a:rPr lang="en-US" sz="6600" dirty="0">
                <a:solidFill>
                  <a:schemeClr val="bg1"/>
                </a:solidFill>
              </a:rPr>
              <a:t>ERASMUS</a:t>
            </a:r>
            <a:endParaRPr lang="el-GR" sz="6600" dirty="0">
              <a:solidFill>
                <a:schemeClr val="bg1"/>
              </a:solidFill>
            </a:endParaRPr>
          </a:p>
        </p:txBody>
      </p:sp>
    </p:spTree>
    <p:extLst>
      <p:ext uri="{BB962C8B-B14F-4D97-AF65-F5344CB8AC3E}">
        <p14:creationId xmlns:p14="http://schemas.microsoft.com/office/powerpoint/2010/main" val="298972917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CA41F760-3CF2-42C7-88C8-68536D836AF6}"/>
              </a:ext>
            </a:extLst>
          </p:cNvPr>
          <p:cNvSpPr/>
          <p:nvPr/>
        </p:nvSpPr>
        <p:spPr>
          <a:xfrm>
            <a:off x="4946822" y="123568"/>
            <a:ext cx="5387546" cy="492443"/>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What we see…</a:t>
            </a:r>
          </a:p>
        </p:txBody>
      </p:sp>
      <p:pic>
        <p:nvPicPr>
          <p:cNvPr id="4" name="Εικόνα 3">
            <a:extLst>
              <a:ext uri="{FF2B5EF4-FFF2-40B4-BE49-F238E27FC236}">
                <a16:creationId xmlns:a16="http://schemas.microsoft.com/office/drawing/2014/main" id="{1AFEBD7B-C4CA-401A-8822-0F464C1CDD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73183"/>
            <a:ext cx="12192000" cy="5984817"/>
          </a:xfrm>
          <a:prstGeom prst="rect">
            <a:avLst/>
          </a:prstGeom>
        </p:spPr>
      </p:pic>
    </p:spTree>
    <p:extLst>
      <p:ext uri="{BB962C8B-B14F-4D97-AF65-F5344CB8AC3E}">
        <p14:creationId xmlns:p14="http://schemas.microsoft.com/office/powerpoint/2010/main" val="22034306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Oval 250">
            <a:extLst>
              <a:ext uri="{FF2B5EF4-FFF2-40B4-BE49-F238E27FC236}">
                <a16:creationId xmlns:a16="http://schemas.microsoft.com/office/drawing/2014/main" id="{B7040B08-3489-4D9E-A6D5-CD31246E3799}"/>
              </a:ext>
            </a:extLst>
          </p:cNvPr>
          <p:cNvSpPr/>
          <p:nvPr/>
        </p:nvSpPr>
        <p:spPr>
          <a:xfrm>
            <a:off x="-1322662" y="136527"/>
            <a:ext cx="6584948" cy="658494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3EB49829-0A41-487F-B974-500A2624368D}"/>
              </a:ext>
            </a:extLst>
          </p:cNvPr>
          <p:cNvSpPr/>
          <p:nvPr/>
        </p:nvSpPr>
        <p:spPr>
          <a:xfrm>
            <a:off x="-2054452" y="-595263"/>
            <a:ext cx="8048526" cy="804852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5" name="Group 254">
            <a:extLst>
              <a:ext uri="{FF2B5EF4-FFF2-40B4-BE49-F238E27FC236}">
                <a16:creationId xmlns:a16="http://schemas.microsoft.com/office/drawing/2014/main" id="{6DA2B9F7-9425-433F-8FF1-8AA9524FB9FD}"/>
              </a:ext>
            </a:extLst>
          </p:cNvPr>
          <p:cNvGrpSpPr/>
          <p:nvPr/>
        </p:nvGrpSpPr>
        <p:grpSpPr>
          <a:xfrm>
            <a:off x="5356956" y="1204829"/>
            <a:ext cx="345758" cy="347679"/>
            <a:chOff x="10455275" y="2498725"/>
            <a:chExt cx="285750" cy="287338"/>
          </a:xfrm>
          <a:solidFill>
            <a:schemeClr val="bg1"/>
          </a:solidFill>
        </p:grpSpPr>
        <p:sp>
          <p:nvSpPr>
            <p:cNvPr id="256" name="Freeform 214">
              <a:extLst>
                <a:ext uri="{FF2B5EF4-FFF2-40B4-BE49-F238E27FC236}">
                  <a16:creationId xmlns:a16="http://schemas.microsoft.com/office/drawing/2014/main" id="{0DA9DA44-535C-4298-8985-17DEF6A4695E}"/>
                </a:ext>
              </a:extLst>
            </p:cNvPr>
            <p:cNvSpPr>
              <a:spLocks noEditPoints="1"/>
            </p:cNvSpPr>
            <p:nvPr/>
          </p:nvSpPr>
          <p:spPr bwMode="auto">
            <a:xfrm>
              <a:off x="10455275" y="2593975"/>
              <a:ext cx="285750" cy="192088"/>
            </a:xfrm>
            <a:custGeom>
              <a:avLst/>
              <a:gdLst>
                <a:gd name="T0" fmla="*/ 812 w 903"/>
                <a:gd name="T1" fmla="*/ 30 h 601"/>
                <a:gd name="T2" fmla="*/ 512 w 903"/>
                <a:gd name="T3" fmla="*/ 571 h 601"/>
                <a:gd name="T4" fmla="*/ 602 w 903"/>
                <a:gd name="T5" fmla="*/ 571 h 601"/>
                <a:gd name="T6" fmla="*/ 301 w 903"/>
                <a:gd name="T7" fmla="*/ 210 h 601"/>
                <a:gd name="T8" fmla="*/ 301 w 903"/>
                <a:gd name="T9" fmla="*/ 571 h 601"/>
                <a:gd name="T10" fmla="*/ 181 w 903"/>
                <a:gd name="T11" fmla="*/ 421 h 601"/>
                <a:gd name="T12" fmla="*/ 888 w 903"/>
                <a:gd name="T13" fmla="*/ 571 h 601"/>
                <a:gd name="T14" fmla="*/ 842 w 903"/>
                <a:gd name="T15" fmla="*/ 12 h 601"/>
                <a:gd name="T16" fmla="*/ 838 w 903"/>
                <a:gd name="T17" fmla="*/ 5 h 601"/>
                <a:gd name="T18" fmla="*/ 830 w 903"/>
                <a:gd name="T19" fmla="*/ 0 h 601"/>
                <a:gd name="T20" fmla="*/ 704 w 903"/>
                <a:gd name="T21" fmla="*/ 0 h 601"/>
                <a:gd name="T22" fmla="*/ 696 w 903"/>
                <a:gd name="T23" fmla="*/ 5 h 601"/>
                <a:gd name="T24" fmla="*/ 692 w 903"/>
                <a:gd name="T25" fmla="*/ 12 h 601"/>
                <a:gd name="T26" fmla="*/ 632 w 903"/>
                <a:gd name="T27" fmla="*/ 571 h 601"/>
                <a:gd name="T28" fmla="*/ 631 w 903"/>
                <a:gd name="T29" fmla="*/ 280 h 601"/>
                <a:gd name="T30" fmla="*/ 626 w 903"/>
                <a:gd name="T31" fmla="*/ 274 h 601"/>
                <a:gd name="T32" fmla="*/ 617 w 903"/>
                <a:gd name="T33" fmla="*/ 270 h 601"/>
                <a:gd name="T34" fmla="*/ 491 w 903"/>
                <a:gd name="T35" fmla="*/ 271 h 601"/>
                <a:gd name="T36" fmla="*/ 484 w 903"/>
                <a:gd name="T37" fmla="*/ 278 h 601"/>
                <a:gd name="T38" fmla="*/ 482 w 903"/>
                <a:gd name="T39" fmla="*/ 285 h 601"/>
                <a:gd name="T40" fmla="*/ 421 w 903"/>
                <a:gd name="T41" fmla="*/ 195 h 601"/>
                <a:gd name="T42" fmla="*/ 419 w 903"/>
                <a:gd name="T43" fmla="*/ 187 h 601"/>
                <a:gd name="T44" fmla="*/ 412 w 903"/>
                <a:gd name="T45" fmla="*/ 181 h 601"/>
                <a:gd name="T46" fmla="*/ 286 w 903"/>
                <a:gd name="T47" fmla="*/ 180 h 601"/>
                <a:gd name="T48" fmla="*/ 277 w 903"/>
                <a:gd name="T49" fmla="*/ 184 h 601"/>
                <a:gd name="T50" fmla="*/ 272 w 903"/>
                <a:gd name="T51" fmla="*/ 190 h 601"/>
                <a:gd name="T52" fmla="*/ 271 w 903"/>
                <a:gd name="T53" fmla="*/ 571 h 601"/>
                <a:gd name="T54" fmla="*/ 211 w 903"/>
                <a:gd name="T55" fmla="*/ 403 h 601"/>
                <a:gd name="T56" fmla="*/ 207 w 903"/>
                <a:gd name="T57" fmla="*/ 396 h 601"/>
                <a:gd name="T58" fmla="*/ 199 w 903"/>
                <a:gd name="T59" fmla="*/ 391 h 601"/>
                <a:gd name="T60" fmla="*/ 73 w 903"/>
                <a:gd name="T61" fmla="*/ 391 h 601"/>
                <a:gd name="T62" fmla="*/ 65 w 903"/>
                <a:gd name="T63" fmla="*/ 396 h 601"/>
                <a:gd name="T64" fmla="*/ 61 w 903"/>
                <a:gd name="T65" fmla="*/ 403 h 601"/>
                <a:gd name="T66" fmla="*/ 16 w 903"/>
                <a:gd name="T67" fmla="*/ 571 h 601"/>
                <a:gd name="T68" fmla="*/ 7 w 903"/>
                <a:gd name="T69" fmla="*/ 573 h 601"/>
                <a:gd name="T70" fmla="*/ 2 w 903"/>
                <a:gd name="T71" fmla="*/ 581 h 601"/>
                <a:gd name="T72" fmla="*/ 1 w 903"/>
                <a:gd name="T73" fmla="*/ 590 h 601"/>
                <a:gd name="T74" fmla="*/ 5 w 903"/>
                <a:gd name="T75" fmla="*/ 597 h 601"/>
                <a:gd name="T76" fmla="*/ 13 w 903"/>
                <a:gd name="T77" fmla="*/ 601 h 601"/>
                <a:gd name="T78" fmla="*/ 196 w 903"/>
                <a:gd name="T79" fmla="*/ 601 h 601"/>
                <a:gd name="T80" fmla="*/ 497 w 903"/>
                <a:gd name="T81" fmla="*/ 601 h 601"/>
                <a:gd name="T82" fmla="*/ 827 w 903"/>
                <a:gd name="T83" fmla="*/ 601 h 601"/>
                <a:gd name="T84" fmla="*/ 893 w 903"/>
                <a:gd name="T85" fmla="*/ 600 h 601"/>
                <a:gd name="T86" fmla="*/ 900 w 903"/>
                <a:gd name="T87" fmla="*/ 595 h 601"/>
                <a:gd name="T88" fmla="*/ 903 w 903"/>
                <a:gd name="T89" fmla="*/ 586 h 601"/>
                <a:gd name="T90" fmla="*/ 900 w 903"/>
                <a:gd name="T91" fmla="*/ 578 h 601"/>
                <a:gd name="T92" fmla="*/ 893 w 903"/>
                <a:gd name="T93" fmla="*/ 572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03" h="601">
                  <a:moveTo>
                    <a:pt x="722" y="571"/>
                  </a:moveTo>
                  <a:lnTo>
                    <a:pt x="722" y="30"/>
                  </a:lnTo>
                  <a:lnTo>
                    <a:pt x="812" y="30"/>
                  </a:lnTo>
                  <a:lnTo>
                    <a:pt x="812" y="571"/>
                  </a:lnTo>
                  <a:lnTo>
                    <a:pt x="722" y="571"/>
                  </a:lnTo>
                  <a:close/>
                  <a:moveTo>
                    <a:pt x="512" y="571"/>
                  </a:moveTo>
                  <a:lnTo>
                    <a:pt x="512" y="300"/>
                  </a:lnTo>
                  <a:lnTo>
                    <a:pt x="602" y="300"/>
                  </a:lnTo>
                  <a:lnTo>
                    <a:pt x="602" y="571"/>
                  </a:lnTo>
                  <a:lnTo>
                    <a:pt x="512" y="571"/>
                  </a:lnTo>
                  <a:close/>
                  <a:moveTo>
                    <a:pt x="301" y="571"/>
                  </a:moveTo>
                  <a:lnTo>
                    <a:pt x="301" y="210"/>
                  </a:lnTo>
                  <a:lnTo>
                    <a:pt x="391" y="210"/>
                  </a:lnTo>
                  <a:lnTo>
                    <a:pt x="391" y="571"/>
                  </a:lnTo>
                  <a:lnTo>
                    <a:pt x="301" y="571"/>
                  </a:lnTo>
                  <a:close/>
                  <a:moveTo>
                    <a:pt x="91" y="571"/>
                  </a:moveTo>
                  <a:lnTo>
                    <a:pt x="91" y="421"/>
                  </a:lnTo>
                  <a:lnTo>
                    <a:pt x="181" y="421"/>
                  </a:lnTo>
                  <a:lnTo>
                    <a:pt x="181" y="571"/>
                  </a:lnTo>
                  <a:lnTo>
                    <a:pt x="91" y="571"/>
                  </a:lnTo>
                  <a:close/>
                  <a:moveTo>
                    <a:pt x="888" y="571"/>
                  </a:moveTo>
                  <a:lnTo>
                    <a:pt x="842" y="571"/>
                  </a:lnTo>
                  <a:lnTo>
                    <a:pt x="842" y="15"/>
                  </a:lnTo>
                  <a:lnTo>
                    <a:pt x="842" y="12"/>
                  </a:lnTo>
                  <a:lnTo>
                    <a:pt x="841" y="9"/>
                  </a:lnTo>
                  <a:lnTo>
                    <a:pt x="840" y="7"/>
                  </a:lnTo>
                  <a:lnTo>
                    <a:pt x="838" y="5"/>
                  </a:lnTo>
                  <a:lnTo>
                    <a:pt x="836" y="3"/>
                  </a:lnTo>
                  <a:lnTo>
                    <a:pt x="833" y="1"/>
                  </a:lnTo>
                  <a:lnTo>
                    <a:pt x="830" y="0"/>
                  </a:lnTo>
                  <a:lnTo>
                    <a:pt x="827" y="0"/>
                  </a:lnTo>
                  <a:lnTo>
                    <a:pt x="707" y="0"/>
                  </a:lnTo>
                  <a:lnTo>
                    <a:pt x="704" y="0"/>
                  </a:lnTo>
                  <a:lnTo>
                    <a:pt x="702" y="1"/>
                  </a:lnTo>
                  <a:lnTo>
                    <a:pt x="698" y="3"/>
                  </a:lnTo>
                  <a:lnTo>
                    <a:pt x="696" y="5"/>
                  </a:lnTo>
                  <a:lnTo>
                    <a:pt x="694" y="7"/>
                  </a:lnTo>
                  <a:lnTo>
                    <a:pt x="693" y="9"/>
                  </a:lnTo>
                  <a:lnTo>
                    <a:pt x="692" y="12"/>
                  </a:lnTo>
                  <a:lnTo>
                    <a:pt x="692" y="15"/>
                  </a:lnTo>
                  <a:lnTo>
                    <a:pt x="692" y="571"/>
                  </a:lnTo>
                  <a:lnTo>
                    <a:pt x="632" y="571"/>
                  </a:lnTo>
                  <a:lnTo>
                    <a:pt x="632" y="285"/>
                  </a:lnTo>
                  <a:lnTo>
                    <a:pt x="632" y="283"/>
                  </a:lnTo>
                  <a:lnTo>
                    <a:pt x="631" y="280"/>
                  </a:lnTo>
                  <a:lnTo>
                    <a:pt x="630" y="278"/>
                  </a:lnTo>
                  <a:lnTo>
                    <a:pt x="628" y="275"/>
                  </a:lnTo>
                  <a:lnTo>
                    <a:pt x="626" y="274"/>
                  </a:lnTo>
                  <a:lnTo>
                    <a:pt x="622" y="271"/>
                  </a:lnTo>
                  <a:lnTo>
                    <a:pt x="620" y="271"/>
                  </a:lnTo>
                  <a:lnTo>
                    <a:pt x="617" y="270"/>
                  </a:lnTo>
                  <a:lnTo>
                    <a:pt x="497" y="270"/>
                  </a:lnTo>
                  <a:lnTo>
                    <a:pt x="494" y="271"/>
                  </a:lnTo>
                  <a:lnTo>
                    <a:pt x="491" y="271"/>
                  </a:lnTo>
                  <a:lnTo>
                    <a:pt x="488" y="274"/>
                  </a:lnTo>
                  <a:lnTo>
                    <a:pt x="486" y="275"/>
                  </a:lnTo>
                  <a:lnTo>
                    <a:pt x="484" y="278"/>
                  </a:lnTo>
                  <a:lnTo>
                    <a:pt x="483" y="280"/>
                  </a:lnTo>
                  <a:lnTo>
                    <a:pt x="482" y="283"/>
                  </a:lnTo>
                  <a:lnTo>
                    <a:pt x="482" y="285"/>
                  </a:lnTo>
                  <a:lnTo>
                    <a:pt x="482" y="571"/>
                  </a:lnTo>
                  <a:lnTo>
                    <a:pt x="421" y="571"/>
                  </a:lnTo>
                  <a:lnTo>
                    <a:pt x="421" y="195"/>
                  </a:lnTo>
                  <a:lnTo>
                    <a:pt x="421" y="192"/>
                  </a:lnTo>
                  <a:lnTo>
                    <a:pt x="420" y="190"/>
                  </a:lnTo>
                  <a:lnTo>
                    <a:pt x="419" y="187"/>
                  </a:lnTo>
                  <a:lnTo>
                    <a:pt x="417" y="185"/>
                  </a:lnTo>
                  <a:lnTo>
                    <a:pt x="415" y="184"/>
                  </a:lnTo>
                  <a:lnTo>
                    <a:pt x="412" y="181"/>
                  </a:lnTo>
                  <a:lnTo>
                    <a:pt x="409" y="180"/>
                  </a:lnTo>
                  <a:lnTo>
                    <a:pt x="406" y="180"/>
                  </a:lnTo>
                  <a:lnTo>
                    <a:pt x="286" y="180"/>
                  </a:lnTo>
                  <a:lnTo>
                    <a:pt x="283" y="180"/>
                  </a:lnTo>
                  <a:lnTo>
                    <a:pt x="281" y="181"/>
                  </a:lnTo>
                  <a:lnTo>
                    <a:pt x="277" y="184"/>
                  </a:lnTo>
                  <a:lnTo>
                    <a:pt x="275" y="185"/>
                  </a:lnTo>
                  <a:lnTo>
                    <a:pt x="274" y="187"/>
                  </a:lnTo>
                  <a:lnTo>
                    <a:pt x="272" y="190"/>
                  </a:lnTo>
                  <a:lnTo>
                    <a:pt x="271" y="192"/>
                  </a:lnTo>
                  <a:lnTo>
                    <a:pt x="271" y="195"/>
                  </a:lnTo>
                  <a:lnTo>
                    <a:pt x="271" y="571"/>
                  </a:lnTo>
                  <a:lnTo>
                    <a:pt x="211" y="571"/>
                  </a:lnTo>
                  <a:lnTo>
                    <a:pt x="211" y="406"/>
                  </a:lnTo>
                  <a:lnTo>
                    <a:pt x="211" y="403"/>
                  </a:lnTo>
                  <a:lnTo>
                    <a:pt x="210" y="400"/>
                  </a:lnTo>
                  <a:lnTo>
                    <a:pt x="209" y="398"/>
                  </a:lnTo>
                  <a:lnTo>
                    <a:pt x="207" y="396"/>
                  </a:lnTo>
                  <a:lnTo>
                    <a:pt x="205" y="394"/>
                  </a:lnTo>
                  <a:lnTo>
                    <a:pt x="201" y="392"/>
                  </a:lnTo>
                  <a:lnTo>
                    <a:pt x="199" y="391"/>
                  </a:lnTo>
                  <a:lnTo>
                    <a:pt x="196" y="391"/>
                  </a:lnTo>
                  <a:lnTo>
                    <a:pt x="76" y="391"/>
                  </a:lnTo>
                  <a:lnTo>
                    <a:pt x="73" y="391"/>
                  </a:lnTo>
                  <a:lnTo>
                    <a:pt x="70" y="392"/>
                  </a:lnTo>
                  <a:lnTo>
                    <a:pt x="67" y="394"/>
                  </a:lnTo>
                  <a:lnTo>
                    <a:pt x="65" y="396"/>
                  </a:lnTo>
                  <a:lnTo>
                    <a:pt x="63" y="398"/>
                  </a:lnTo>
                  <a:lnTo>
                    <a:pt x="62" y="400"/>
                  </a:lnTo>
                  <a:lnTo>
                    <a:pt x="61" y="403"/>
                  </a:lnTo>
                  <a:lnTo>
                    <a:pt x="61" y="406"/>
                  </a:lnTo>
                  <a:lnTo>
                    <a:pt x="61" y="571"/>
                  </a:lnTo>
                  <a:lnTo>
                    <a:pt x="16" y="571"/>
                  </a:lnTo>
                  <a:lnTo>
                    <a:pt x="13" y="571"/>
                  </a:lnTo>
                  <a:lnTo>
                    <a:pt x="10" y="572"/>
                  </a:lnTo>
                  <a:lnTo>
                    <a:pt x="7" y="573"/>
                  </a:lnTo>
                  <a:lnTo>
                    <a:pt x="5" y="576"/>
                  </a:lnTo>
                  <a:lnTo>
                    <a:pt x="3" y="578"/>
                  </a:lnTo>
                  <a:lnTo>
                    <a:pt x="2" y="581"/>
                  </a:lnTo>
                  <a:lnTo>
                    <a:pt x="1" y="583"/>
                  </a:lnTo>
                  <a:lnTo>
                    <a:pt x="0" y="586"/>
                  </a:lnTo>
                  <a:lnTo>
                    <a:pt x="1" y="590"/>
                  </a:lnTo>
                  <a:lnTo>
                    <a:pt x="2" y="593"/>
                  </a:lnTo>
                  <a:lnTo>
                    <a:pt x="3" y="595"/>
                  </a:lnTo>
                  <a:lnTo>
                    <a:pt x="5" y="597"/>
                  </a:lnTo>
                  <a:lnTo>
                    <a:pt x="7" y="599"/>
                  </a:lnTo>
                  <a:lnTo>
                    <a:pt x="10" y="600"/>
                  </a:lnTo>
                  <a:lnTo>
                    <a:pt x="13" y="601"/>
                  </a:lnTo>
                  <a:lnTo>
                    <a:pt x="16" y="601"/>
                  </a:lnTo>
                  <a:lnTo>
                    <a:pt x="76" y="601"/>
                  </a:lnTo>
                  <a:lnTo>
                    <a:pt x="196" y="601"/>
                  </a:lnTo>
                  <a:lnTo>
                    <a:pt x="286" y="601"/>
                  </a:lnTo>
                  <a:lnTo>
                    <a:pt x="406" y="601"/>
                  </a:lnTo>
                  <a:lnTo>
                    <a:pt x="497" y="601"/>
                  </a:lnTo>
                  <a:lnTo>
                    <a:pt x="617" y="601"/>
                  </a:lnTo>
                  <a:lnTo>
                    <a:pt x="707" y="601"/>
                  </a:lnTo>
                  <a:lnTo>
                    <a:pt x="827" y="601"/>
                  </a:lnTo>
                  <a:lnTo>
                    <a:pt x="888" y="601"/>
                  </a:lnTo>
                  <a:lnTo>
                    <a:pt x="890" y="601"/>
                  </a:lnTo>
                  <a:lnTo>
                    <a:pt x="893" y="600"/>
                  </a:lnTo>
                  <a:lnTo>
                    <a:pt x="896" y="599"/>
                  </a:lnTo>
                  <a:lnTo>
                    <a:pt x="898" y="597"/>
                  </a:lnTo>
                  <a:lnTo>
                    <a:pt x="900" y="595"/>
                  </a:lnTo>
                  <a:lnTo>
                    <a:pt x="901" y="593"/>
                  </a:lnTo>
                  <a:lnTo>
                    <a:pt x="902" y="590"/>
                  </a:lnTo>
                  <a:lnTo>
                    <a:pt x="903" y="586"/>
                  </a:lnTo>
                  <a:lnTo>
                    <a:pt x="902" y="583"/>
                  </a:lnTo>
                  <a:lnTo>
                    <a:pt x="901" y="581"/>
                  </a:lnTo>
                  <a:lnTo>
                    <a:pt x="900" y="578"/>
                  </a:lnTo>
                  <a:lnTo>
                    <a:pt x="898" y="576"/>
                  </a:lnTo>
                  <a:lnTo>
                    <a:pt x="896" y="573"/>
                  </a:lnTo>
                  <a:lnTo>
                    <a:pt x="893" y="572"/>
                  </a:lnTo>
                  <a:lnTo>
                    <a:pt x="890" y="571"/>
                  </a:lnTo>
                  <a:lnTo>
                    <a:pt x="888" y="5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215">
              <a:extLst>
                <a:ext uri="{FF2B5EF4-FFF2-40B4-BE49-F238E27FC236}">
                  <a16:creationId xmlns:a16="http://schemas.microsoft.com/office/drawing/2014/main" id="{82B1B54F-FAF6-4D01-84DD-E035BBA38FEE}"/>
                </a:ext>
              </a:extLst>
            </p:cNvPr>
            <p:cNvSpPr>
              <a:spLocks noEditPoints="1"/>
            </p:cNvSpPr>
            <p:nvPr/>
          </p:nvSpPr>
          <p:spPr bwMode="auto">
            <a:xfrm>
              <a:off x="10474325" y="2498725"/>
              <a:ext cx="252413" cy="157163"/>
            </a:xfrm>
            <a:custGeom>
              <a:avLst/>
              <a:gdLst>
                <a:gd name="T0" fmla="*/ 83 w 796"/>
                <a:gd name="T1" fmla="*/ 417 h 496"/>
                <a:gd name="T2" fmla="*/ 89 w 796"/>
                <a:gd name="T3" fmla="*/ 431 h 496"/>
                <a:gd name="T4" fmla="*/ 76 w 796"/>
                <a:gd name="T5" fmla="*/ 461 h 496"/>
                <a:gd name="T6" fmla="*/ 43 w 796"/>
                <a:gd name="T7" fmla="*/ 461 h 496"/>
                <a:gd name="T8" fmla="*/ 30 w 796"/>
                <a:gd name="T9" fmla="*/ 430 h 496"/>
                <a:gd name="T10" fmla="*/ 54 w 796"/>
                <a:gd name="T11" fmla="*/ 407 h 496"/>
                <a:gd name="T12" fmla="*/ 302 w 796"/>
                <a:gd name="T13" fmla="*/ 216 h 496"/>
                <a:gd name="T14" fmla="*/ 315 w 796"/>
                <a:gd name="T15" fmla="*/ 247 h 496"/>
                <a:gd name="T16" fmla="*/ 291 w 796"/>
                <a:gd name="T17" fmla="*/ 270 h 496"/>
                <a:gd name="T18" fmla="*/ 260 w 796"/>
                <a:gd name="T19" fmla="*/ 257 h 496"/>
                <a:gd name="T20" fmla="*/ 260 w 796"/>
                <a:gd name="T21" fmla="*/ 224 h 496"/>
                <a:gd name="T22" fmla="*/ 511 w 796"/>
                <a:gd name="T23" fmla="*/ 301 h 496"/>
                <a:gd name="T24" fmla="*/ 530 w 796"/>
                <a:gd name="T25" fmla="*/ 308 h 496"/>
                <a:gd name="T26" fmla="*/ 541 w 796"/>
                <a:gd name="T27" fmla="*/ 331 h 496"/>
                <a:gd name="T28" fmla="*/ 523 w 796"/>
                <a:gd name="T29" fmla="*/ 359 h 496"/>
                <a:gd name="T30" fmla="*/ 490 w 796"/>
                <a:gd name="T31" fmla="*/ 353 h 496"/>
                <a:gd name="T32" fmla="*/ 483 w 796"/>
                <a:gd name="T33" fmla="*/ 320 h 496"/>
                <a:gd name="T34" fmla="*/ 511 w 796"/>
                <a:gd name="T35" fmla="*/ 301 h 496"/>
                <a:gd name="T36" fmla="*/ 757 w 796"/>
                <a:gd name="T37" fmla="*/ 39 h 496"/>
                <a:gd name="T38" fmla="*/ 764 w 796"/>
                <a:gd name="T39" fmla="*/ 72 h 496"/>
                <a:gd name="T40" fmla="*/ 736 w 796"/>
                <a:gd name="T41" fmla="*/ 90 h 496"/>
                <a:gd name="T42" fmla="*/ 708 w 796"/>
                <a:gd name="T43" fmla="*/ 72 h 496"/>
                <a:gd name="T44" fmla="*/ 716 w 796"/>
                <a:gd name="T45" fmla="*/ 39 h 496"/>
                <a:gd name="T46" fmla="*/ 60 w 796"/>
                <a:gd name="T47" fmla="*/ 496 h 496"/>
                <a:gd name="T48" fmla="*/ 93 w 796"/>
                <a:gd name="T49" fmla="*/ 487 h 496"/>
                <a:gd name="T50" fmla="*/ 115 w 796"/>
                <a:gd name="T51" fmla="*/ 460 h 496"/>
                <a:gd name="T52" fmla="*/ 118 w 796"/>
                <a:gd name="T53" fmla="*/ 422 h 496"/>
                <a:gd name="T54" fmla="*/ 276 w 796"/>
                <a:gd name="T55" fmla="*/ 300 h 496"/>
                <a:gd name="T56" fmla="*/ 318 w 796"/>
                <a:gd name="T57" fmla="*/ 291 h 496"/>
                <a:gd name="T58" fmla="*/ 451 w 796"/>
                <a:gd name="T59" fmla="*/ 331 h 496"/>
                <a:gd name="T60" fmla="*/ 461 w 796"/>
                <a:gd name="T61" fmla="*/ 365 h 496"/>
                <a:gd name="T62" fmla="*/ 487 w 796"/>
                <a:gd name="T63" fmla="*/ 387 h 496"/>
                <a:gd name="T64" fmla="*/ 523 w 796"/>
                <a:gd name="T65" fmla="*/ 390 h 496"/>
                <a:gd name="T66" fmla="*/ 554 w 796"/>
                <a:gd name="T67" fmla="*/ 373 h 496"/>
                <a:gd name="T68" fmla="*/ 570 w 796"/>
                <a:gd name="T69" fmla="*/ 343 h 496"/>
                <a:gd name="T70" fmla="*/ 559 w 796"/>
                <a:gd name="T71" fmla="*/ 296 h 496"/>
                <a:gd name="T72" fmla="*/ 742 w 796"/>
                <a:gd name="T73" fmla="*/ 120 h 496"/>
                <a:gd name="T74" fmla="*/ 775 w 796"/>
                <a:gd name="T75" fmla="*/ 106 h 496"/>
                <a:gd name="T76" fmla="*/ 794 w 796"/>
                <a:gd name="T77" fmla="*/ 79 h 496"/>
                <a:gd name="T78" fmla="*/ 794 w 796"/>
                <a:gd name="T79" fmla="*/ 43 h 496"/>
                <a:gd name="T80" fmla="*/ 775 w 796"/>
                <a:gd name="T81" fmla="*/ 14 h 496"/>
                <a:gd name="T82" fmla="*/ 742 w 796"/>
                <a:gd name="T83" fmla="*/ 0 h 496"/>
                <a:gd name="T84" fmla="*/ 708 w 796"/>
                <a:gd name="T85" fmla="*/ 8 h 496"/>
                <a:gd name="T86" fmla="*/ 683 w 796"/>
                <a:gd name="T87" fmla="*/ 31 h 496"/>
                <a:gd name="T88" fmla="*/ 677 w 796"/>
                <a:gd name="T89" fmla="*/ 70 h 496"/>
                <a:gd name="T90" fmla="*/ 524 w 796"/>
                <a:gd name="T91" fmla="*/ 272 h 496"/>
                <a:gd name="T92" fmla="*/ 483 w 796"/>
                <a:gd name="T93" fmla="*/ 278 h 496"/>
                <a:gd name="T94" fmla="*/ 345 w 796"/>
                <a:gd name="T95" fmla="*/ 245 h 496"/>
                <a:gd name="T96" fmla="*/ 339 w 796"/>
                <a:gd name="T97" fmla="*/ 212 h 496"/>
                <a:gd name="T98" fmla="*/ 314 w 796"/>
                <a:gd name="T99" fmla="*/ 188 h 496"/>
                <a:gd name="T100" fmla="*/ 280 w 796"/>
                <a:gd name="T101" fmla="*/ 181 h 496"/>
                <a:gd name="T102" fmla="*/ 247 w 796"/>
                <a:gd name="T103" fmla="*/ 194 h 496"/>
                <a:gd name="T104" fmla="*/ 228 w 796"/>
                <a:gd name="T105" fmla="*/ 223 h 496"/>
                <a:gd name="T106" fmla="*/ 229 w 796"/>
                <a:gd name="T107" fmla="*/ 262 h 496"/>
                <a:gd name="T108" fmla="*/ 60 w 796"/>
                <a:gd name="T109" fmla="*/ 376 h 496"/>
                <a:gd name="T110" fmla="*/ 26 w 796"/>
                <a:gd name="T111" fmla="*/ 387 h 496"/>
                <a:gd name="T112" fmla="*/ 4 w 796"/>
                <a:gd name="T113" fmla="*/ 413 h 496"/>
                <a:gd name="T114" fmla="*/ 1 w 796"/>
                <a:gd name="T115" fmla="*/ 448 h 496"/>
                <a:gd name="T116" fmla="*/ 17 w 796"/>
                <a:gd name="T117" fmla="*/ 479 h 496"/>
                <a:gd name="T118" fmla="*/ 47 w 796"/>
                <a:gd name="T119" fmla="*/ 495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96" h="496">
                  <a:moveTo>
                    <a:pt x="60" y="406"/>
                  </a:moveTo>
                  <a:lnTo>
                    <a:pt x="66" y="407"/>
                  </a:lnTo>
                  <a:lnTo>
                    <a:pt x="73" y="410"/>
                  </a:lnTo>
                  <a:lnTo>
                    <a:pt x="78" y="413"/>
                  </a:lnTo>
                  <a:lnTo>
                    <a:pt x="83" y="417"/>
                  </a:lnTo>
                  <a:lnTo>
                    <a:pt x="83" y="417"/>
                  </a:lnTo>
                  <a:lnTo>
                    <a:pt x="83" y="417"/>
                  </a:lnTo>
                  <a:lnTo>
                    <a:pt x="83" y="417"/>
                  </a:lnTo>
                  <a:lnTo>
                    <a:pt x="83" y="417"/>
                  </a:lnTo>
                  <a:lnTo>
                    <a:pt x="86" y="421"/>
                  </a:lnTo>
                  <a:lnTo>
                    <a:pt x="88" y="426"/>
                  </a:lnTo>
                  <a:lnTo>
                    <a:pt x="89" y="431"/>
                  </a:lnTo>
                  <a:lnTo>
                    <a:pt x="90" y="436"/>
                  </a:lnTo>
                  <a:lnTo>
                    <a:pt x="89" y="443"/>
                  </a:lnTo>
                  <a:lnTo>
                    <a:pt x="88" y="448"/>
                  </a:lnTo>
                  <a:lnTo>
                    <a:pt x="85" y="453"/>
                  </a:lnTo>
                  <a:lnTo>
                    <a:pt x="81" y="458"/>
                  </a:lnTo>
                  <a:lnTo>
                    <a:pt x="76" y="461"/>
                  </a:lnTo>
                  <a:lnTo>
                    <a:pt x="72" y="464"/>
                  </a:lnTo>
                  <a:lnTo>
                    <a:pt x="65" y="466"/>
                  </a:lnTo>
                  <a:lnTo>
                    <a:pt x="60" y="466"/>
                  </a:lnTo>
                  <a:lnTo>
                    <a:pt x="54" y="466"/>
                  </a:lnTo>
                  <a:lnTo>
                    <a:pt x="48" y="464"/>
                  </a:lnTo>
                  <a:lnTo>
                    <a:pt x="43" y="461"/>
                  </a:lnTo>
                  <a:lnTo>
                    <a:pt x="39" y="458"/>
                  </a:lnTo>
                  <a:lnTo>
                    <a:pt x="34" y="453"/>
                  </a:lnTo>
                  <a:lnTo>
                    <a:pt x="32" y="448"/>
                  </a:lnTo>
                  <a:lnTo>
                    <a:pt x="30" y="443"/>
                  </a:lnTo>
                  <a:lnTo>
                    <a:pt x="30" y="436"/>
                  </a:lnTo>
                  <a:lnTo>
                    <a:pt x="30" y="430"/>
                  </a:lnTo>
                  <a:lnTo>
                    <a:pt x="32" y="425"/>
                  </a:lnTo>
                  <a:lnTo>
                    <a:pt x="34" y="419"/>
                  </a:lnTo>
                  <a:lnTo>
                    <a:pt x="39" y="415"/>
                  </a:lnTo>
                  <a:lnTo>
                    <a:pt x="43" y="412"/>
                  </a:lnTo>
                  <a:lnTo>
                    <a:pt x="48" y="409"/>
                  </a:lnTo>
                  <a:lnTo>
                    <a:pt x="54" y="407"/>
                  </a:lnTo>
                  <a:lnTo>
                    <a:pt x="60" y="406"/>
                  </a:lnTo>
                  <a:lnTo>
                    <a:pt x="60" y="406"/>
                  </a:lnTo>
                  <a:close/>
                  <a:moveTo>
                    <a:pt x="285" y="211"/>
                  </a:moveTo>
                  <a:lnTo>
                    <a:pt x="291" y="211"/>
                  </a:lnTo>
                  <a:lnTo>
                    <a:pt x="297" y="214"/>
                  </a:lnTo>
                  <a:lnTo>
                    <a:pt x="302" y="216"/>
                  </a:lnTo>
                  <a:lnTo>
                    <a:pt x="306" y="220"/>
                  </a:lnTo>
                  <a:lnTo>
                    <a:pt x="311" y="224"/>
                  </a:lnTo>
                  <a:lnTo>
                    <a:pt x="313" y="230"/>
                  </a:lnTo>
                  <a:lnTo>
                    <a:pt x="315" y="235"/>
                  </a:lnTo>
                  <a:lnTo>
                    <a:pt x="315" y="241"/>
                  </a:lnTo>
                  <a:lnTo>
                    <a:pt x="315" y="247"/>
                  </a:lnTo>
                  <a:lnTo>
                    <a:pt x="313" y="253"/>
                  </a:lnTo>
                  <a:lnTo>
                    <a:pt x="311" y="257"/>
                  </a:lnTo>
                  <a:lnTo>
                    <a:pt x="306" y="262"/>
                  </a:lnTo>
                  <a:lnTo>
                    <a:pt x="302" y="266"/>
                  </a:lnTo>
                  <a:lnTo>
                    <a:pt x="297" y="268"/>
                  </a:lnTo>
                  <a:lnTo>
                    <a:pt x="291" y="270"/>
                  </a:lnTo>
                  <a:lnTo>
                    <a:pt x="285" y="271"/>
                  </a:lnTo>
                  <a:lnTo>
                    <a:pt x="280" y="270"/>
                  </a:lnTo>
                  <a:lnTo>
                    <a:pt x="273" y="268"/>
                  </a:lnTo>
                  <a:lnTo>
                    <a:pt x="269" y="266"/>
                  </a:lnTo>
                  <a:lnTo>
                    <a:pt x="264" y="262"/>
                  </a:lnTo>
                  <a:lnTo>
                    <a:pt x="260" y="257"/>
                  </a:lnTo>
                  <a:lnTo>
                    <a:pt x="257" y="253"/>
                  </a:lnTo>
                  <a:lnTo>
                    <a:pt x="256" y="247"/>
                  </a:lnTo>
                  <a:lnTo>
                    <a:pt x="255" y="241"/>
                  </a:lnTo>
                  <a:lnTo>
                    <a:pt x="256" y="235"/>
                  </a:lnTo>
                  <a:lnTo>
                    <a:pt x="257" y="230"/>
                  </a:lnTo>
                  <a:lnTo>
                    <a:pt x="260" y="224"/>
                  </a:lnTo>
                  <a:lnTo>
                    <a:pt x="264" y="220"/>
                  </a:lnTo>
                  <a:lnTo>
                    <a:pt x="269" y="216"/>
                  </a:lnTo>
                  <a:lnTo>
                    <a:pt x="273" y="214"/>
                  </a:lnTo>
                  <a:lnTo>
                    <a:pt x="280" y="211"/>
                  </a:lnTo>
                  <a:lnTo>
                    <a:pt x="285" y="211"/>
                  </a:lnTo>
                  <a:close/>
                  <a:moveTo>
                    <a:pt x="511" y="301"/>
                  </a:moveTo>
                  <a:lnTo>
                    <a:pt x="516" y="301"/>
                  </a:lnTo>
                  <a:lnTo>
                    <a:pt x="521" y="302"/>
                  </a:lnTo>
                  <a:lnTo>
                    <a:pt x="526" y="306"/>
                  </a:lnTo>
                  <a:lnTo>
                    <a:pt x="530" y="308"/>
                  </a:lnTo>
                  <a:lnTo>
                    <a:pt x="530" y="308"/>
                  </a:lnTo>
                  <a:lnTo>
                    <a:pt x="530" y="308"/>
                  </a:lnTo>
                  <a:lnTo>
                    <a:pt x="530" y="308"/>
                  </a:lnTo>
                  <a:lnTo>
                    <a:pt x="530" y="308"/>
                  </a:lnTo>
                  <a:lnTo>
                    <a:pt x="535" y="313"/>
                  </a:lnTo>
                  <a:lnTo>
                    <a:pt x="538" y="319"/>
                  </a:lnTo>
                  <a:lnTo>
                    <a:pt x="540" y="325"/>
                  </a:lnTo>
                  <a:lnTo>
                    <a:pt x="541" y="331"/>
                  </a:lnTo>
                  <a:lnTo>
                    <a:pt x="540" y="337"/>
                  </a:lnTo>
                  <a:lnTo>
                    <a:pt x="539" y="343"/>
                  </a:lnTo>
                  <a:lnTo>
                    <a:pt x="536" y="347"/>
                  </a:lnTo>
                  <a:lnTo>
                    <a:pt x="532" y="353"/>
                  </a:lnTo>
                  <a:lnTo>
                    <a:pt x="527" y="356"/>
                  </a:lnTo>
                  <a:lnTo>
                    <a:pt x="523" y="359"/>
                  </a:lnTo>
                  <a:lnTo>
                    <a:pt x="516" y="360"/>
                  </a:lnTo>
                  <a:lnTo>
                    <a:pt x="511" y="361"/>
                  </a:lnTo>
                  <a:lnTo>
                    <a:pt x="505" y="360"/>
                  </a:lnTo>
                  <a:lnTo>
                    <a:pt x="499" y="359"/>
                  </a:lnTo>
                  <a:lnTo>
                    <a:pt x="494" y="356"/>
                  </a:lnTo>
                  <a:lnTo>
                    <a:pt x="490" y="353"/>
                  </a:lnTo>
                  <a:lnTo>
                    <a:pt x="486" y="349"/>
                  </a:lnTo>
                  <a:lnTo>
                    <a:pt x="483" y="343"/>
                  </a:lnTo>
                  <a:lnTo>
                    <a:pt x="481" y="337"/>
                  </a:lnTo>
                  <a:lnTo>
                    <a:pt x="481" y="331"/>
                  </a:lnTo>
                  <a:lnTo>
                    <a:pt x="481" y="325"/>
                  </a:lnTo>
                  <a:lnTo>
                    <a:pt x="483" y="320"/>
                  </a:lnTo>
                  <a:lnTo>
                    <a:pt x="486" y="314"/>
                  </a:lnTo>
                  <a:lnTo>
                    <a:pt x="490" y="310"/>
                  </a:lnTo>
                  <a:lnTo>
                    <a:pt x="494" y="307"/>
                  </a:lnTo>
                  <a:lnTo>
                    <a:pt x="499" y="304"/>
                  </a:lnTo>
                  <a:lnTo>
                    <a:pt x="505" y="301"/>
                  </a:lnTo>
                  <a:lnTo>
                    <a:pt x="511" y="301"/>
                  </a:lnTo>
                  <a:lnTo>
                    <a:pt x="511" y="301"/>
                  </a:lnTo>
                  <a:close/>
                  <a:moveTo>
                    <a:pt x="736" y="30"/>
                  </a:moveTo>
                  <a:lnTo>
                    <a:pt x="742" y="31"/>
                  </a:lnTo>
                  <a:lnTo>
                    <a:pt x="748" y="33"/>
                  </a:lnTo>
                  <a:lnTo>
                    <a:pt x="753" y="36"/>
                  </a:lnTo>
                  <a:lnTo>
                    <a:pt x="757" y="39"/>
                  </a:lnTo>
                  <a:lnTo>
                    <a:pt x="762" y="43"/>
                  </a:lnTo>
                  <a:lnTo>
                    <a:pt x="764" y="49"/>
                  </a:lnTo>
                  <a:lnTo>
                    <a:pt x="766" y="55"/>
                  </a:lnTo>
                  <a:lnTo>
                    <a:pt x="766" y="60"/>
                  </a:lnTo>
                  <a:lnTo>
                    <a:pt x="766" y="67"/>
                  </a:lnTo>
                  <a:lnTo>
                    <a:pt x="764" y="72"/>
                  </a:lnTo>
                  <a:lnTo>
                    <a:pt x="762" y="78"/>
                  </a:lnTo>
                  <a:lnTo>
                    <a:pt x="757" y="82"/>
                  </a:lnTo>
                  <a:lnTo>
                    <a:pt x="753" y="85"/>
                  </a:lnTo>
                  <a:lnTo>
                    <a:pt x="748" y="88"/>
                  </a:lnTo>
                  <a:lnTo>
                    <a:pt x="742" y="90"/>
                  </a:lnTo>
                  <a:lnTo>
                    <a:pt x="736" y="90"/>
                  </a:lnTo>
                  <a:lnTo>
                    <a:pt x="731" y="90"/>
                  </a:lnTo>
                  <a:lnTo>
                    <a:pt x="724" y="88"/>
                  </a:lnTo>
                  <a:lnTo>
                    <a:pt x="720" y="85"/>
                  </a:lnTo>
                  <a:lnTo>
                    <a:pt x="716" y="82"/>
                  </a:lnTo>
                  <a:lnTo>
                    <a:pt x="711" y="78"/>
                  </a:lnTo>
                  <a:lnTo>
                    <a:pt x="708" y="72"/>
                  </a:lnTo>
                  <a:lnTo>
                    <a:pt x="707" y="67"/>
                  </a:lnTo>
                  <a:lnTo>
                    <a:pt x="706" y="60"/>
                  </a:lnTo>
                  <a:lnTo>
                    <a:pt x="707" y="55"/>
                  </a:lnTo>
                  <a:lnTo>
                    <a:pt x="708" y="49"/>
                  </a:lnTo>
                  <a:lnTo>
                    <a:pt x="711" y="43"/>
                  </a:lnTo>
                  <a:lnTo>
                    <a:pt x="716" y="39"/>
                  </a:lnTo>
                  <a:lnTo>
                    <a:pt x="720" y="36"/>
                  </a:lnTo>
                  <a:lnTo>
                    <a:pt x="724" y="33"/>
                  </a:lnTo>
                  <a:lnTo>
                    <a:pt x="731" y="31"/>
                  </a:lnTo>
                  <a:lnTo>
                    <a:pt x="736" y="30"/>
                  </a:lnTo>
                  <a:lnTo>
                    <a:pt x="736" y="30"/>
                  </a:lnTo>
                  <a:close/>
                  <a:moveTo>
                    <a:pt x="60" y="496"/>
                  </a:moveTo>
                  <a:lnTo>
                    <a:pt x="66" y="496"/>
                  </a:lnTo>
                  <a:lnTo>
                    <a:pt x="72" y="495"/>
                  </a:lnTo>
                  <a:lnTo>
                    <a:pt x="77" y="494"/>
                  </a:lnTo>
                  <a:lnTo>
                    <a:pt x="84" y="492"/>
                  </a:lnTo>
                  <a:lnTo>
                    <a:pt x="89" y="489"/>
                  </a:lnTo>
                  <a:lnTo>
                    <a:pt x="93" y="487"/>
                  </a:lnTo>
                  <a:lnTo>
                    <a:pt x="98" y="482"/>
                  </a:lnTo>
                  <a:lnTo>
                    <a:pt x="102" y="479"/>
                  </a:lnTo>
                  <a:lnTo>
                    <a:pt x="106" y="475"/>
                  </a:lnTo>
                  <a:lnTo>
                    <a:pt x="109" y="470"/>
                  </a:lnTo>
                  <a:lnTo>
                    <a:pt x="113" y="465"/>
                  </a:lnTo>
                  <a:lnTo>
                    <a:pt x="115" y="460"/>
                  </a:lnTo>
                  <a:lnTo>
                    <a:pt x="117" y="455"/>
                  </a:lnTo>
                  <a:lnTo>
                    <a:pt x="119" y="448"/>
                  </a:lnTo>
                  <a:lnTo>
                    <a:pt x="120" y="443"/>
                  </a:lnTo>
                  <a:lnTo>
                    <a:pt x="120" y="436"/>
                  </a:lnTo>
                  <a:lnTo>
                    <a:pt x="119" y="429"/>
                  </a:lnTo>
                  <a:lnTo>
                    <a:pt x="118" y="422"/>
                  </a:lnTo>
                  <a:lnTo>
                    <a:pt x="116" y="416"/>
                  </a:lnTo>
                  <a:lnTo>
                    <a:pt x="114" y="410"/>
                  </a:lnTo>
                  <a:lnTo>
                    <a:pt x="251" y="291"/>
                  </a:lnTo>
                  <a:lnTo>
                    <a:pt x="259" y="295"/>
                  </a:lnTo>
                  <a:lnTo>
                    <a:pt x="267" y="298"/>
                  </a:lnTo>
                  <a:lnTo>
                    <a:pt x="276" y="300"/>
                  </a:lnTo>
                  <a:lnTo>
                    <a:pt x="285" y="301"/>
                  </a:lnTo>
                  <a:lnTo>
                    <a:pt x="292" y="300"/>
                  </a:lnTo>
                  <a:lnTo>
                    <a:pt x="300" y="299"/>
                  </a:lnTo>
                  <a:lnTo>
                    <a:pt x="306" y="297"/>
                  </a:lnTo>
                  <a:lnTo>
                    <a:pt x="313" y="294"/>
                  </a:lnTo>
                  <a:lnTo>
                    <a:pt x="318" y="291"/>
                  </a:lnTo>
                  <a:lnTo>
                    <a:pt x="325" y="286"/>
                  </a:lnTo>
                  <a:lnTo>
                    <a:pt x="329" y="282"/>
                  </a:lnTo>
                  <a:lnTo>
                    <a:pt x="333" y="277"/>
                  </a:lnTo>
                  <a:lnTo>
                    <a:pt x="451" y="324"/>
                  </a:lnTo>
                  <a:lnTo>
                    <a:pt x="451" y="327"/>
                  </a:lnTo>
                  <a:lnTo>
                    <a:pt x="451" y="331"/>
                  </a:lnTo>
                  <a:lnTo>
                    <a:pt x="451" y="338"/>
                  </a:lnTo>
                  <a:lnTo>
                    <a:pt x="452" y="343"/>
                  </a:lnTo>
                  <a:lnTo>
                    <a:pt x="453" y="350"/>
                  </a:lnTo>
                  <a:lnTo>
                    <a:pt x="455" y="355"/>
                  </a:lnTo>
                  <a:lnTo>
                    <a:pt x="457" y="360"/>
                  </a:lnTo>
                  <a:lnTo>
                    <a:pt x="461" y="365"/>
                  </a:lnTo>
                  <a:lnTo>
                    <a:pt x="464" y="370"/>
                  </a:lnTo>
                  <a:lnTo>
                    <a:pt x="468" y="374"/>
                  </a:lnTo>
                  <a:lnTo>
                    <a:pt x="472" y="377"/>
                  </a:lnTo>
                  <a:lnTo>
                    <a:pt x="477" y="381"/>
                  </a:lnTo>
                  <a:lnTo>
                    <a:pt x="482" y="384"/>
                  </a:lnTo>
                  <a:lnTo>
                    <a:pt x="487" y="387"/>
                  </a:lnTo>
                  <a:lnTo>
                    <a:pt x="493" y="388"/>
                  </a:lnTo>
                  <a:lnTo>
                    <a:pt x="498" y="390"/>
                  </a:lnTo>
                  <a:lnTo>
                    <a:pt x="505" y="391"/>
                  </a:lnTo>
                  <a:lnTo>
                    <a:pt x="511" y="391"/>
                  </a:lnTo>
                  <a:lnTo>
                    <a:pt x="517" y="391"/>
                  </a:lnTo>
                  <a:lnTo>
                    <a:pt x="523" y="390"/>
                  </a:lnTo>
                  <a:lnTo>
                    <a:pt x="529" y="388"/>
                  </a:lnTo>
                  <a:lnTo>
                    <a:pt x="535" y="387"/>
                  </a:lnTo>
                  <a:lnTo>
                    <a:pt x="540" y="384"/>
                  </a:lnTo>
                  <a:lnTo>
                    <a:pt x="544" y="381"/>
                  </a:lnTo>
                  <a:lnTo>
                    <a:pt x="550" y="377"/>
                  </a:lnTo>
                  <a:lnTo>
                    <a:pt x="554" y="373"/>
                  </a:lnTo>
                  <a:lnTo>
                    <a:pt x="557" y="370"/>
                  </a:lnTo>
                  <a:lnTo>
                    <a:pt x="560" y="365"/>
                  </a:lnTo>
                  <a:lnTo>
                    <a:pt x="564" y="360"/>
                  </a:lnTo>
                  <a:lnTo>
                    <a:pt x="567" y="355"/>
                  </a:lnTo>
                  <a:lnTo>
                    <a:pt x="568" y="350"/>
                  </a:lnTo>
                  <a:lnTo>
                    <a:pt x="570" y="343"/>
                  </a:lnTo>
                  <a:lnTo>
                    <a:pt x="571" y="338"/>
                  </a:lnTo>
                  <a:lnTo>
                    <a:pt x="571" y="331"/>
                  </a:lnTo>
                  <a:lnTo>
                    <a:pt x="570" y="322"/>
                  </a:lnTo>
                  <a:lnTo>
                    <a:pt x="568" y="312"/>
                  </a:lnTo>
                  <a:lnTo>
                    <a:pt x="565" y="304"/>
                  </a:lnTo>
                  <a:lnTo>
                    <a:pt x="559" y="296"/>
                  </a:lnTo>
                  <a:lnTo>
                    <a:pt x="710" y="115"/>
                  </a:lnTo>
                  <a:lnTo>
                    <a:pt x="717" y="117"/>
                  </a:lnTo>
                  <a:lnTo>
                    <a:pt x="723" y="119"/>
                  </a:lnTo>
                  <a:lnTo>
                    <a:pt x="730" y="120"/>
                  </a:lnTo>
                  <a:lnTo>
                    <a:pt x="736" y="120"/>
                  </a:lnTo>
                  <a:lnTo>
                    <a:pt x="742" y="120"/>
                  </a:lnTo>
                  <a:lnTo>
                    <a:pt x="749" y="119"/>
                  </a:lnTo>
                  <a:lnTo>
                    <a:pt x="754" y="118"/>
                  </a:lnTo>
                  <a:lnTo>
                    <a:pt x="760" y="116"/>
                  </a:lnTo>
                  <a:lnTo>
                    <a:pt x="765" y="114"/>
                  </a:lnTo>
                  <a:lnTo>
                    <a:pt x="770" y="111"/>
                  </a:lnTo>
                  <a:lnTo>
                    <a:pt x="775" y="106"/>
                  </a:lnTo>
                  <a:lnTo>
                    <a:pt x="779" y="103"/>
                  </a:lnTo>
                  <a:lnTo>
                    <a:pt x="783" y="99"/>
                  </a:lnTo>
                  <a:lnTo>
                    <a:pt x="786" y="95"/>
                  </a:lnTo>
                  <a:lnTo>
                    <a:pt x="790" y="89"/>
                  </a:lnTo>
                  <a:lnTo>
                    <a:pt x="792" y="84"/>
                  </a:lnTo>
                  <a:lnTo>
                    <a:pt x="794" y="79"/>
                  </a:lnTo>
                  <a:lnTo>
                    <a:pt x="795" y="73"/>
                  </a:lnTo>
                  <a:lnTo>
                    <a:pt x="796" y="67"/>
                  </a:lnTo>
                  <a:lnTo>
                    <a:pt x="796" y="60"/>
                  </a:lnTo>
                  <a:lnTo>
                    <a:pt x="796" y="54"/>
                  </a:lnTo>
                  <a:lnTo>
                    <a:pt x="795" y="49"/>
                  </a:lnTo>
                  <a:lnTo>
                    <a:pt x="794" y="43"/>
                  </a:lnTo>
                  <a:lnTo>
                    <a:pt x="792" y="37"/>
                  </a:lnTo>
                  <a:lnTo>
                    <a:pt x="790" y="31"/>
                  </a:lnTo>
                  <a:lnTo>
                    <a:pt x="786" y="27"/>
                  </a:lnTo>
                  <a:lnTo>
                    <a:pt x="783" y="23"/>
                  </a:lnTo>
                  <a:lnTo>
                    <a:pt x="779" y="19"/>
                  </a:lnTo>
                  <a:lnTo>
                    <a:pt x="775" y="14"/>
                  </a:lnTo>
                  <a:lnTo>
                    <a:pt x="770" y="11"/>
                  </a:lnTo>
                  <a:lnTo>
                    <a:pt x="765" y="8"/>
                  </a:lnTo>
                  <a:lnTo>
                    <a:pt x="760" y="5"/>
                  </a:lnTo>
                  <a:lnTo>
                    <a:pt x="754" y="4"/>
                  </a:lnTo>
                  <a:lnTo>
                    <a:pt x="749" y="1"/>
                  </a:lnTo>
                  <a:lnTo>
                    <a:pt x="742" y="0"/>
                  </a:lnTo>
                  <a:lnTo>
                    <a:pt x="736" y="0"/>
                  </a:lnTo>
                  <a:lnTo>
                    <a:pt x="731" y="0"/>
                  </a:lnTo>
                  <a:lnTo>
                    <a:pt x="724" y="1"/>
                  </a:lnTo>
                  <a:lnTo>
                    <a:pt x="719" y="4"/>
                  </a:lnTo>
                  <a:lnTo>
                    <a:pt x="712" y="5"/>
                  </a:lnTo>
                  <a:lnTo>
                    <a:pt x="708" y="8"/>
                  </a:lnTo>
                  <a:lnTo>
                    <a:pt x="703" y="11"/>
                  </a:lnTo>
                  <a:lnTo>
                    <a:pt x="698" y="14"/>
                  </a:lnTo>
                  <a:lnTo>
                    <a:pt x="694" y="19"/>
                  </a:lnTo>
                  <a:lnTo>
                    <a:pt x="690" y="22"/>
                  </a:lnTo>
                  <a:lnTo>
                    <a:pt x="687" y="27"/>
                  </a:lnTo>
                  <a:lnTo>
                    <a:pt x="683" y="31"/>
                  </a:lnTo>
                  <a:lnTo>
                    <a:pt x="681" y="37"/>
                  </a:lnTo>
                  <a:lnTo>
                    <a:pt x="679" y="43"/>
                  </a:lnTo>
                  <a:lnTo>
                    <a:pt x="677" y="49"/>
                  </a:lnTo>
                  <a:lnTo>
                    <a:pt x="676" y="54"/>
                  </a:lnTo>
                  <a:lnTo>
                    <a:pt x="676" y="60"/>
                  </a:lnTo>
                  <a:lnTo>
                    <a:pt x="677" y="70"/>
                  </a:lnTo>
                  <a:lnTo>
                    <a:pt x="679" y="80"/>
                  </a:lnTo>
                  <a:lnTo>
                    <a:pt x="682" y="88"/>
                  </a:lnTo>
                  <a:lnTo>
                    <a:pt x="688" y="96"/>
                  </a:lnTo>
                  <a:lnTo>
                    <a:pt x="537" y="277"/>
                  </a:lnTo>
                  <a:lnTo>
                    <a:pt x="530" y="275"/>
                  </a:lnTo>
                  <a:lnTo>
                    <a:pt x="524" y="272"/>
                  </a:lnTo>
                  <a:lnTo>
                    <a:pt x="517" y="271"/>
                  </a:lnTo>
                  <a:lnTo>
                    <a:pt x="511" y="271"/>
                  </a:lnTo>
                  <a:lnTo>
                    <a:pt x="504" y="271"/>
                  </a:lnTo>
                  <a:lnTo>
                    <a:pt x="496" y="272"/>
                  </a:lnTo>
                  <a:lnTo>
                    <a:pt x="490" y="275"/>
                  </a:lnTo>
                  <a:lnTo>
                    <a:pt x="483" y="278"/>
                  </a:lnTo>
                  <a:lnTo>
                    <a:pt x="478" y="281"/>
                  </a:lnTo>
                  <a:lnTo>
                    <a:pt x="472" y="285"/>
                  </a:lnTo>
                  <a:lnTo>
                    <a:pt x="467" y="291"/>
                  </a:lnTo>
                  <a:lnTo>
                    <a:pt x="463" y="296"/>
                  </a:lnTo>
                  <a:lnTo>
                    <a:pt x="345" y="249"/>
                  </a:lnTo>
                  <a:lnTo>
                    <a:pt x="345" y="245"/>
                  </a:lnTo>
                  <a:lnTo>
                    <a:pt x="345" y="241"/>
                  </a:lnTo>
                  <a:lnTo>
                    <a:pt x="345" y="235"/>
                  </a:lnTo>
                  <a:lnTo>
                    <a:pt x="344" y="229"/>
                  </a:lnTo>
                  <a:lnTo>
                    <a:pt x="343" y="223"/>
                  </a:lnTo>
                  <a:lnTo>
                    <a:pt x="341" y="218"/>
                  </a:lnTo>
                  <a:lnTo>
                    <a:pt x="339" y="212"/>
                  </a:lnTo>
                  <a:lnTo>
                    <a:pt x="335" y="207"/>
                  </a:lnTo>
                  <a:lnTo>
                    <a:pt x="332" y="203"/>
                  </a:lnTo>
                  <a:lnTo>
                    <a:pt x="328" y="199"/>
                  </a:lnTo>
                  <a:lnTo>
                    <a:pt x="324" y="194"/>
                  </a:lnTo>
                  <a:lnTo>
                    <a:pt x="319" y="191"/>
                  </a:lnTo>
                  <a:lnTo>
                    <a:pt x="314" y="188"/>
                  </a:lnTo>
                  <a:lnTo>
                    <a:pt x="309" y="186"/>
                  </a:lnTo>
                  <a:lnTo>
                    <a:pt x="303" y="184"/>
                  </a:lnTo>
                  <a:lnTo>
                    <a:pt x="298" y="182"/>
                  </a:lnTo>
                  <a:lnTo>
                    <a:pt x="291" y="181"/>
                  </a:lnTo>
                  <a:lnTo>
                    <a:pt x="285" y="180"/>
                  </a:lnTo>
                  <a:lnTo>
                    <a:pt x="280" y="181"/>
                  </a:lnTo>
                  <a:lnTo>
                    <a:pt x="273" y="182"/>
                  </a:lnTo>
                  <a:lnTo>
                    <a:pt x="268" y="184"/>
                  </a:lnTo>
                  <a:lnTo>
                    <a:pt x="261" y="186"/>
                  </a:lnTo>
                  <a:lnTo>
                    <a:pt x="257" y="188"/>
                  </a:lnTo>
                  <a:lnTo>
                    <a:pt x="252" y="191"/>
                  </a:lnTo>
                  <a:lnTo>
                    <a:pt x="247" y="194"/>
                  </a:lnTo>
                  <a:lnTo>
                    <a:pt x="243" y="199"/>
                  </a:lnTo>
                  <a:lnTo>
                    <a:pt x="239" y="203"/>
                  </a:lnTo>
                  <a:lnTo>
                    <a:pt x="236" y="207"/>
                  </a:lnTo>
                  <a:lnTo>
                    <a:pt x="232" y="212"/>
                  </a:lnTo>
                  <a:lnTo>
                    <a:pt x="230" y="218"/>
                  </a:lnTo>
                  <a:lnTo>
                    <a:pt x="228" y="223"/>
                  </a:lnTo>
                  <a:lnTo>
                    <a:pt x="226" y="229"/>
                  </a:lnTo>
                  <a:lnTo>
                    <a:pt x="225" y="235"/>
                  </a:lnTo>
                  <a:lnTo>
                    <a:pt x="225" y="241"/>
                  </a:lnTo>
                  <a:lnTo>
                    <a:pt x="226" y="248"/>
                  </a:lnTo>
                  <a:lnTo>
                    <a:pt x="227" y="255"/>
                  </a:lnTo>
                  <a:lnTo>
                    <a:pt x="229" y="262"/>
                  </a:lnTo>
                  <a:lnTo>
                    <a:pt x="231" y="267"/>
                  </a:lnTo>
                  <a:lnTo>
                    <a:pt x="94" y="387"/>
                  </a:lnTo>
                  <a:lnTo>
                    <a:pt x="86" y="383"/>
                  </a:lnTo>
                  <a:lnTo>
                    <a:pt x="78" y="380"/>
                  </a:lnTo>
                  <a:lnTo>
                    <a:pt x="69" y="377"/>
                  </a:lnTo>
                  <a:lnTo>
                    <a:pt x="60" y="376"/>
                  </a:lnTo>
                  <a:lnTo>
                    <a:pt x="54" y="376"/>
                  </a:lnTo>
                  <a:lnTo>
                    <a:pt x="47" y="377"/>
                  </a:lnTo>
                  <a:lnTo>
                    <a:pt x="42" y="379"/>
                  </a:lnTo>
                  <a:lnTo>
                    <a:pt x="36" y="381"/>
                  </a:lnTo>
                  <a:lnTo>
                    <a:pt x="31" y="384"/>
                  </a:lnTo>
                  <a:lnTo>
                    <a:pt x="26" y="387"/>
                  </a:lnTo>
                  <a:lnTo>
                    <a:pt x="21" y="390"/>
                  </a:lnTo>
                  <a:lnTo>
                    <a:pt x="17" y="394"/>
                  </a:lnTo>
                  <a:lnTo>
                    <a:pt x="13" y="398"/>
                  </a:lnTo>
                  <a:lnTo>
                    <a:pt x="10" y="403"/>
                  </a:lnTo>
                  <a:lnTo>
                    <a:pt x="6" y="407"/>
                  </a:lnTo>
                  <a:lnTo>
                    <a:pt x="4" y="413"/>
                  </a:lnTo>
                  <a:lnTo>
                    <a:pt x="2" y="418"/>
                  </a:lnTo>
                  <a:lnTo>
                    <a:pt x="1" y="425"/>
                  </a:lnTo>
                  <a:lnTo>
                    <a:pt x="0" y="430"/>
                  </a:lnTo>
                  <a:lnTo>
                    <a:pt x="0" y="436"/>
                  </a:lnTo>
                  <a:lnTo>
                    <a:pt x="0" y="443"/>
                  </a:lnTo>
                  <a:lnTo>
                    <a:pt x="1" y="448"/>
                  </a:lnTo>
                  <a:lnTo>
                    <a:pt x="2" y="455"/>
                  </a:lnTo>
                  <a:lnTo>
                    <a:pt x="4" y="460"/>
                  </a:lnTo>
                  <a:lnTo>
                    <a:pt x="6" y="465"/>
                  </a:lnTo>
                  <a:lnTo>
                    <a:pt x="10" y="470"/>
                  </a:lnTo>
                  <a:lnTo>
                    <a:pt x="13" y="475"/>
                  </a:lnTo>
                  <a:lnTo>
                    <a:pt x="17" y="479"/>
                  </a:lnTo>
                  <a:lnTo>
                    <a:pt x="21" y="482"/>
                  </a:lnTo>
                  <a:lnTo>
                    <a:pt x="26" y="487"/>
                  </a:lnTo>
                  <a:lnTo>
                    <a:pt x="31" y="489"/>
                  </a:lnTo>
                  <a:lnTo>
                    <a:pt x="36" y="492"/>
                  </a:lnTo>
                  <a:lnTo>
                    <a:pt x="42" y="494"/>
                  </a:lnTo>
                  <a:lnTo>
                    <a:pt x="47" y="495"/>
                  </a:lnTo>
                  <a:lnTo>
                    <a:pt x="54" y="496"/>
                  </a:lnTo>
                  <a:lnTo>
                    <a:pt x="60" y="4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8" name="Group 257">
            <a:extLst>
              <a:ext uri="{FF2B5EF4-FFF2-40B4-BE49-F238E27FC236}">
                <a16:creationId xmlns:a16="http://schemas.microsoft.com/office/drawing/2014/main" id="{54A713FE-0681-4AC3-9131-A8FB43F34CAA}"/>
              </a:ext>
            </a:extLst>
          </p:cNvPr>
          <p:cNvGrpSpPr/>
          <p:nvPr/>
        </p:nvGrpSpPr>
        <p:grpSpPr>
          <a:xfrm>
            <a:off x="5356956" y="5329504"/>
            <a:ext cx="345758" cy="299657"/>
            <a:chOff x="4892675" y="1935163"/>
            <a:chExt cx="285750" cy="247650"/>
          </a:xfrm>
          <a:solidFill>
            <a:schemeClr val="bg1"/>
          </a:solidFill>
        </p:grpSpPr>
        <p:sp>
          <p:nvSpPr>
            <p:cNvPr id="259" name="Freeform 185">
              <a:extLst>
                <a:ext uri="{FF2B5EF4-FFF2-40B4-BE49-F238E27FC236}">
                  <a16:creationId xmlns:a16="http://schemas.microsoft.com/office/drawing/2014/main" id="{4897E088-DE01-4ACE-A0D8-0F0A9D006A47}"/>
                </a:ext>
              </a:extLst>
            </p:cNvPr>
            <p:cNvSpPr>
              <a:spLocks noEditPoints="1"/>
            </p:cNvSpPr>
            <p:nvPr/>
          </p:nvSpPr>
          <p:spPr bwMode="auto">
            <a:xfrm>
              <a:off x="4892675" y="2020888"/>
              <a:ext cx="66675" cy="114300"/>
            </a:xfrm>
            <a:custGeom>
              <a:avLst/>
              <a:gdLst>
                <a:gd name="T0" fmla="*/ 30 w 210"/>
                <a:gd name="T1" fmla="*/ 30 h 360"/>
                <a:gd name="T2" fmla="*/ 180 w 210"/>
                <a:gd name="T3" fmla="*/ 30 h 360"/>
                <a:gd name="T4" fmla="*/ 180 w 210"/>
                <a:gd name="T5" fmla="*/ 123 h 360"/>
                <a:gd name="T6" fmla="*/ 180 w 210"/>
                <a:gd name="T7" fmla="*/ 135 h 360"/>
                <a:gd name="T8" fmla="*/ 180 w 210"/>
                <a:gd name="T9" fmla="*/ 146 h 360"/>
                <a:gd name="T10" fmla="*/ 179 w 210"/>
                <a:gd name="T11" fmla="*/ 157 h 360"/>
                <a:gd name="T12" fmla="*/ 177 w 210"/>
                <a:gd name="T13" fmla="*/ 167 h 360"/>
                <a:gd name="T14" fmla="*/ 174 w 210"/>
                <a:gd name="T15" fmla="*/ 175 h 360"/>
                <a:gd name="T16" fmla="*/ 171 w 210"/>
                <a:gd name="T17" fmla="*/ 178 h 360"/>
                <a:gd name="T18" fmla="*/ 168 w 210"/>
                <a:gd name="T19" fmla="*/ 180 h 360"/>
                <a:gd name="T20" fmla="*/ 165 w 210"/>
                <a:gd name="T21" fmla="*/ 180 h 360"/>
                <a:gd name="T22" fmla="*/ 150 w 210"/>
                <a:gd name="T23" fmla="*/ 180 h 360"/>
                <a:gd name="T24" fmla="*/ 150 w 210"/>
                <a:gd name="T25" fmla="*/ 330 h 360"/>
                <a:gd name="T26" fmla="*/ 60 w 210"/>
                <a:gd name="T27" fmla="*/ 330 h 360"/>
                <a:gd name="T28" fmla="*/ 60 w 210"/>
                <a:gd name="T29" fmla="*/ 180 h 360"/>
                <a:gd name="T30" fmla="*/ 45 w 210"/>
                <a:gd name="T31" fmla="*/ 180 h 360"/>
                <a:gd name="T32" fmla="*/ 40 w 210"/>
                <a:gd name="T33" fmla="*/ 179 h 360"/>
                <a:gd name="T34" fmla="*/ 38 w 210"/>
                <a:gd name="T35" fmla="*/ 178 h 360"/>
                <a:gd name="T36" fmla="*/ 35 w 210"/>
                <a:gd name="T37" fmla="*/ 173 h 360"/>
                <a:gd name="T38" fmla="*/ 33 w 210"/>
                <a:gd name="T39" fmla="*/ 168 h 360"/>
                <a:gd name="T40" fmla="*/ 32 w 210"/>
                <a:gd name="T41" fmla="*/ 162 h 360"/>
                <a:gd name="T42" fmla="*/ 31 w 210"/>
                <a:gd name="T43" fmla="*/ 154 h 360"/>
                <a:gd name="T44" fmla="*/ 30 w 210"/>
                <a:gd name="T45" fmla="*/ 138 h 360"/>
                <a:gd name="T46" fmla="*/ 30 w 210"/>
                <a:gd name="T47" fmla="*/ 123 h 360"/>
                <a:gd name="T48" fmla="*/ 30 w 210"/>
                <a:gd name="T49" fmla="*/ 30 h 360"/>
                <a:gd name="T50" fmla="*/ 0 w 210"/>
                <a:gd name="T51" fmla="*/ 123 h 360"/>
                <a:gd name="T52" fmla="*/ 0 w 210"/>
                <a:gd name="T53" fmla="*/ 143 h 360"/>
                <a:gd name="T54" fmla="*/ 2 w 210"/>
                <a:gd name="T55" fmla="*/ 164 h 360"/>
                <a:gd name="T56" fmla="*/ 4 w 210"/>
                <a:gd name="T57" fmla="*/ 175 h 360"/>
                <a:gd name="T58" fmla="*/ 7 w 210"/>
                <a:gd name="T59" fmla="*/ 183 h 360"/>
                <a:gd name="T60" fmla="*/ 12 w 210"/>
                <a:gd name="T61" fmla="*/ 192 h 360"/>
                <a:gd name="T62" fmla="*/ 17 w 210"/>
                <a:gd name="T63" fmla="*/ 199 h 360"/>
                <a:gd name="T64" fmla="*/ 23 w 210"/>
                <a:gd name="T65" fmla="*/ 203 h 360"/>
                <a:gd name="T66" fmla="*/ 30 w 210"/>
                <a:gd name="T67" fmla="*/ 208 h 360"/>
                <a:gd name="T68" fmla="*/ 30 w 210"/>
                <a:gd name="T69" fmla="*/ 360 h 360"/>
                <a:gd name="T70" fmla="*/ 180 w 210"/>
                <a:gd name="T71" fmla="*/ 360 h 360"/>
                <a:gd name="T72" fmla="*/ 180 w 210"/>
                <a:gd name="T73" fmla="*/ 208 h 360"/>
                <a:gd name="T74" fmla="*/ 184 w 210"/>
                <a:gd name="T75" fmla="*/ 206 h 360"/>
                <a:gd name="T76" fmla="*/ 187 w 210"/>
                <a:gd name="T77" fmla="*/ 203 h 360"/>
                <a:gd name="T78" fmla="*/ 192 w 210"/>
                <a:gd name="T79" fmla="*/ 200 h 360"/>
                <a:gd name="T80" fmla="*/ 195 w 210"/>
                <a:gd name="T81" fmla="*/ 197 h 360"/>
                <a:gd name="T82" fmla="*/ 198 w 210"/>
                <a:gd name="T83" fmla="*/ 193 h 360"/>
                <a:gd name="T84" fmla="*/ 201 w 210"/>
                <a:gd name="T85" fmla="*/ 187 h 360"/>
                <a:gd name="T86" fmla="*/ 203 w 210"/>
                <a:gd name="T87" fmla="*/ 181 h 360"/>
                <a:gd name="T88" fmla="*/ 206 w 210"/>
                <a:gd name="T89" fmla="*/ 175 h 360"/>
                <a:gd name="T90" fmla="*/ 209 w 210"/>
                <a:gd name="T91" fmla="*/ 162 h 360"/>
                <a:gd name="T92" fmla="*/ 210 w 210"/>
                <a:gd name="T93" fmla="*/ 149 h 360"/>
                <a:gd name="T94" fmla="*/ 210 w 210"/>
                <a:gd name="T95" fmla="*/ 136 h 360"/>
                <a:gd name="T96" fmla="*/ 210 w 210"/>
                <a:gd name="T97" fmla="*/ 123 h 360"/>
                <a:gd name="T98" fmla="*/ 210 w 210"/>
                <a:gd name="T99" fmla="*/ 0 h 360"/>
                <a:gd name="T100" fmla="*/ 0 w 210"/>
                <a:gd name="T101" fmla="*/ 0 h 360"/>
                <a:gd name="T102" fmla="*/ 0 w 210"/>
                <a:gd name="T103" fmla="*/ 123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0" h="360">
                  <a:moveTo>
                    <a:pt x="30" y="30"/>
                  </a:moveTo>
                  <a:lnTo>
                    <a:pt x="180" y="30"/>
                  </a:lnTo>
                  <a:lnTo>
                    <a:pt x="180" y="123"/>
                  </a:lnTo>
                  <a:lnTo>
                    <a:pt x="180" y="135"/>
                  </a:lnTo>
                  <a:lnTo>
                    <a:pt x="180" y="146"/>
                  </a:lnTo>
                  <a:lnTo>
                    <a:pt x="179" y="157"/>
                  </a:lnTo>
                  <a:lnTo>
                    <a:pt x="177" y="167"/>
                  </a:lnTo>
                  <a:lnTo>
                    <a:pt x="174" y="175"/>
                  </a:lnTo>
                  <a:lnTo>
                    <a:pt x="171" y="178"/>
                  </a:lnTo>
                  <a:lnTo>
                    <a:pt x="168" y="180"/>
                  </a:lnTo>
                  <a:lnTo>
                    <a:pt x="165" y="180"/>
                  </a:lnTo>
                  <a:lnTo>
                    <a:pt x="150" y="180"/>
                  </a:lnTo>
                  <a:lnTo>
                    <a:pt x="150" y="330"/>
                  </a:lnTo>
                  <a:lnTo>
                    <a:pt x="60" y="330"/>
                  </a:lnTo>
                  <a:lnTo>
                    <a:pt x="60" y="180"/>
                  </a:lnTo>
                  <a:lnTo>
                    <a:pt x="45" y="180"/>
                  </a:lnTo>
                  <a:lnTo>
                    <a:pt x="40" y="179"/>
                  </a:lnTo>
                  <a:lnTo>
                    <a:pt x="38" y="178"/>
                  </a:lnTo>
                  <a:lnTo>
                    <a:pt x="35" y="173"/>
                  </a:lnTo>
                  <a:lnTo>
                    <a:pt x="33" y="168"/>
                  </a:lnTo>
                  <a:lnTo>
                    <a:pt x="32" y="162"/>
                  </a:lnTo>
                  <a:lnTo>
                    <a:pt x="31" y="154"/>
                  </a:lnTo>
                  <a:lnTo>
                    <a:pt x="30" y="138"/>
                  </a:lnTo>
                  <a:lnTo>
                    <a:pt x="30" y="123"/>
                  </a:lnTo>
                  <a:lnTo>
                    <a:pt x="30" y="30"/>
                  </a:lnTo>
                  <a:close/>
                  <a:moveTo>
                    <a:pt x="0" y="123"/>
                  </a:moveTo>
                  <a:lnTo>
                    <a:pt x="0" y="143"/>
                  </a:lnTo>
                  <a:lnTo>
                    <a:pt x="2" y="164"/>
                  </a:lnTo>
                  <a:lnTo>
                    <a:pt x="4" y="175"/>
                  </a:lnTo>
                  <a:lnTo>
                    <a:pt x="7" y="183"/>
                  </a:lnTo>
                  <a:lnTo>
                    <a:pt x="12" y="192"/>
                  </a:lnTo>
                  <a:lnTo>
                    <a:pt x="17" y="199"/>
                  </a:lnTo>
                  <a:lnTo>
                    <a:pt x="23" y="203"/>
                  </a:lnTo>
                  <a:lnTo>
                    <a:pt x="30" y="208"/>
                  </a:lnTo>
                  <a:lnTo>
                    <a:pt x="30" y="360"/>
                  </a:lnTo>
                  <a:lnTo>
                    <a:pt x="180" y="360"/>
                  </a:lnTo>
                  <a:lnTo>
                    <a:pt x="180" y="208"/>
                  </a:lnTo>
                  <a:lnTo>
                    <a:pt x="184" y="206"/>
                  </a:lnTo>
                  <a:lnTo>
                    <a:pt x="187" y="203"/>
                  </a:lnTo>
                  <a:lnTo>
                    <a:pt x="192" y="200"/>
                  </a:lnTo>
                  <a:lnTo>
                    <a:pt x="195" y="197"/>
                  </a:lnTo>
                  <a:lnTo>
                    <a:pt x="198" y="193"/>
                  </a:lnTo>
                  <a:lnTo>
                    <a:pt x="201" y="187"/>
                  </a:lnTo>
                  <a:lnTo>
                    <a:pt x="203" y="181"/>
                  </a:lnTo>
                  <a:lnTo>
                    <a:pt x="206" y="175"/>
                  </a:lnTo>
                  <a:lnTo>
                    <a:pt x="209" y="162"/>
                  </a:lnTo>
                  <a:lnTo>
                    <a:pt x="210" y="149"/>
                  </a:lnTo>
                  <a:lnTo>
                    <a:pt x="210" y="136"/>
                  </a:lnTo>
                  <a:lnTo>
                    <a:pt x="210" y="123"/>
                  </a:lnTo>
                  <a:lnTo>
                    <a:pt x="210" y="0"/>
                  </a:lnTo>
                  <a:lnTo>
                    <a:pt x="0" y="0"/>
                  </a:lnTo>
                  <a:lnTo>
                    <a:pt x="0" y="1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186">
              <a:extLst>
                <a:ext uri="{FF2B5EF4-FFF2-40B4-BE49-F238E27FC236}">
                  <a16:creationId xmlns:a16="http://schemas.microsoft.com/office/drawing/2014/main" id="{ECEB652B-5CB7-4268-B067-AC7D5BDAB749}"/>
                </a:ext>
              </a:extLst>
            </p:cNvPr>
            <p:cNvSpPr>
              <a:spLocks noEditPoints="1"/>
            </p:cNvSpPr>
            <p:nvPr/>
          </p:nvSpPr>
          <p:spPr bwMode="auto">
            <a:xfrm>
              <a:off x="5111750" y="2020888"/>
              <a:ext cx="66675" cy="114300"/>
            </a:xfrm>
            <a:custGeom>
              <a:avLst/>
              <a:gdLst>
                <a:gd name="T0" fmla="*/ 181 w 212"/>
                <a:gd name="T1" fmla="*/ 120 h 360"/>
                <a:gd name="T2" fmla="*/ 180 w 212"/>
                <a:gd name="T3" fmla="*/ 130 h 360"/>
                <a:gd name="T4" fmla="*/ 179 w 212"/>
                <a:gd name="T5" fmla="*/ 138 h 360"/>
                <a:gd name="T6" fmla="*/ 177 w 212"/>
                <a:gd name="T7" fmla="*/ 146 h 360"/>
                <a:gd name="T8" fmla="*/ 175 w 212"/>
                <a:gd name="T9" fmla="*/ 152 h 360"/>
                <a:gd name="T10" fmla="*/ 173 w 212"/>
                <a:gd name="T11" fmla="*/ 157 h 360"/>
                <a:gd name="T12" fmla="*/ 170 w 212"/>
                <a:gd name="T13" fmla="*/ 161 h 360"/>
                <a:gd name="T14" fmla="*/ 168 w 212"/>
                <a:gd name="T15" fmla="*/ 164 h 360"/>
                <a:gd name="T16" fmla="*/ 166 w 212"/>
                <a:gd name="T17" fmla="*/ 165 h 360"/>
                <a:gd name="T18" fmla="*/ 151 w 212"/>
                <a:gd name="T19" fmla="*/ 165 h 360"/>
                <a:gd name="T20" fmla="*/ 151 w 212"/>
                <a:gd name="T21" fmla="*/ 330 h 360"/>
                <a:gd name="T22" fmla="*/ 60 w 212"/>
                <a:gd name="T23" fmla="*/ 330 h 360"/>
                <a:gd name="T24" fmla="*/ 60 w 212"/>
                <a:gd name="T25" fmla="*/ 180 h 360"/>
                <a:gd name="T26" fmla="*/ 59 w 212"/>
                <a:gd name="T27" fmla="*/ 166 h 360"/>
                <a:gd name="T28" fmla="*/ 45 w 212"/>
                <a:gd name="T29" fmla="*/ 165 h 360"/>
                <a:gd name="T30" fmla="*/ 44 w 212"/>
                <a:gd name="T31" fmla="*/ 164 h 360"/>
                <a:gd name="T32" fmla="*/ 42 w 212"/>
                <a:gd name="T33" fmla="*/ 162 h 360"/>
                <a:gd name="T34" fmla="*/ 40 w 212"/>
                <a:gd name="T35" fmla="*/ 158 h 360"/>
                <a:gd name="T36" fmla="*/ 37 w 212"/>
                <a:gd name="T37" fmla="*/ 154 h 360"/>
                <a:gd name="T38" fmla="*/ 35 w 212"/>
                <a:gd name="T39" fmla="*/ 148 h 360"/>
                <a:gd name="T40" fmla="*/ 32 w 212"/>
                <a:gd name="T41" fmla="*/ 139 h 360"/>
                <a:gd name="T42" fmla="*/ 31 w 212"/>
                <a:gd name="T43" fmla="*/ 131 h 360"/>
                <a:gd name="T44" fmla="*/ 30 w 212"/>
                <a:gd name="T45" fmla="*/ 120 h 360"/>
                <a:gd name="T46" fmla="*/ 30 w 212"/>
                <a:gd name="T47" fmla="*/ 30 h 360"/>
                <a:gd name="T48" fmla="*/ 181 w 212"/>
                <a:gd name="T49" fmla="*/ 30 h 360"/>
                <a:gd name="T50" fmla="*/ 181 w 212"/>
                <a:gd name="T51" fmla="*/ 120 h 360"/>
                <a:gd name="T52" fmla="*/ 0 w 212"/>
                <a:gd name="T53" fmla="*/ 0 h 360"/>
                <a:gd name="T54" fmla="*/ 0 w 212"/>
                <a:gd name="T55" fmla="*/ 120 h 360"/>
                <a:gd name="T56" fmla="*/ 1 w 212"/>
                <a:gd name="T57" fmla="*/ 133 h 360"/>
                <a:gd name="T58" fmla="*/ 2 w 212"/>
                <a:gd name="T59" fmla="*/ 145 h 360"/>
                <a:gd name="T60" fmla="*/ 6 w 212"/>
                <a:gd name="T61" fmla="*/ 155 h 360"/>
                <a:gd name="T62" fmla="*/ 9 w 212"/>
                <a:gd name="T63" fmla="*/ 165 h 360"/>
                <a:gd name="T64" fmla="*/ 13 w 212"/>
                <a:gd name="T65" fmla="*/ 173 h 360"/>
                <a:gd name="T66" fmla="*/ 19 w 212"/>
                <a:gd name="T67" fmla="*/ 181 h 360"/>
                <a:gd name="T68" fmla="*/ 24 w 212"/>
                <a:gd name="T69" fmla="*/ 186 h 360"/>
                <a:gd name="T70" fmla="*/ 30 w 212"/>
                <a:gd name="T71" fmla="*/ 192 h 360"/>
                <a:gd name="T72" fmla="*/ 30 w 212"/>
                <a:gd name="T73" fmla="*/ 360 h 360"/>
                <a:gd name="T74" fmla="*/ 181 w 212"/>
                <a:gd name="T75" fmla="*/ 360 h 360"/>
                <a:gd name="T76" fmla="*/ 181 w 212"/>
                <a:gd name="T77" fmla="*/ 191 h 360"/>
                <a:gd name="T78" fmla="*/ 188 w 212"/>
                <a:gd name="T79" fmla="*/ 186 h 360"/>
                <a:gd name="T80" fmla="*/ 194 w 212"/>
                <a:gd name="T81" fmla="*/ 180 h 360"/>
                <a:gd name="T82" fmla="*/ 199 w 212"/>
                <a:gd name="T83" fmla="*/ 171 h 360"/>
                <a:gd name="T84" fmla="*/ 203 w 212"/>
                <a:gd name="T85" fmla="*/ 163 h 360"/>
                <a:gd name="T86" fmla="*/ 207 w 212"/>
                <a:gd name="T87" fmla="*/ 152 h 360"/>
                <a:gd name="T88" fmla="*/ 209 w 212"/>
                <a:gd name="T89" fmla="*/ 142 h 360"/>
                <a:gd name="T90" fmla="*/ 210 w 212"/>
                <a:gd name="T91" fmla="*/ 131 h 360"/>
                <a:gd name="T92" fmla="*/ 212 w 212"/>
                <a:gd name="T93" fmla="*/ 120 h 360"/>
                <a:gd name="T94" fmla="*/ 212 w 212"/>
                <a:gd name="T95" fmla="*/ 0 h 360"/>
                <a:gd name="T96" fmla="*/ 0 w 212"/>
                <a:gd name="T97"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2" h="360">
                  <a:moveTo>
                    <a:pt x="181" y="120"/>
                  </a:moveTo>
                  <a:lnTo>
                    <a:pt x="180" y="130"/>
                  </a:lnTo>
                  <a:lnTo>
                    <a:pt x="179" y="138"/>
                  </a:lnTo>
                  <a:lnTo>
                    <a:pt x="177" y="146"/>
                  </a:lnTo>
                  <a:lnTo>
                    <a:pt x="175" y="152"/>
                  </a:lnTo>
                  <a:lnTo>
                    <a:pt x="173" y="157"/>
                  </a:lnTo>
                  <a:lnTo>
                    <a:pt x="170" y="161"/>
                  </a:lnTo>
                  <a:lnTo>
                    <a:pt x="168" y="164"/>
                  </a:lnTo>
                  <a:lnTo>
                    <a:pt x="166" y="165"/>
                  </a:lnTo>
                  <a:lnTo>
                    <a:pt x="151" y="165"/>
                  </a:lnTo>
                  <a:lnTo>
                    <a:pt x="151" y="330"/>
                  </a:lnTo>
                  <a:lnTo>
                    <a:pt x="60" y="330"/>
                  </a:lnTo>
                  <a:lnTo>
                    <a:pt x="60" y="180"/>
                  </a:lnTo>
                  <a:lnTo>
                    <a:pt x="59" y="166"/>
                  </a:lnTo>
                  <a:lnTo>
                    <a:pt x="45" y="165"/>
                  </a:lnTo>
                  <a:lnTo>
                    <a:pt x="44" y="164"/>
                  </a:lnTo>
                  <a:lnTo>
                    <a:pt x="42" y="162"/>
                  </a:lnTo>
                  <a:lnTo>
                    <a:pt x="40" y="158"/>
                  </a:lnTo>
                  <a:lnTo>
                    <a:pt x="37" y="154"/>
                  </a:lnTo>
                  <a:lnTo>
                    <a:pt x="35" y="148"/>
                  </a:lnTo>
                  <a:lnTo>
                    <a:pt x="32" y="139"/>
                  </a:lnTo>
                  <a:lnTo>
                    <a:pt x="31" y="131"/>
                  </a:lnTo>
                  <a:lnTo>
                    <a:pt x="30" y="120"/>
                  </a:lnTo>
                  <a:lnTo>
                    <a:pt x="30" y="30"/>
                  </a:lnTo>
                  <a:lnTo>
                    <a:pt x="181" y="30"/>
                  </a:lnTo>
                  <a:lnTo>
                    <a:pt x="181" y="120"/>
                  </a:lnTo>
                  <a:close/>
                  <a:moveTo>
                    <a:pt x="0" y="0"/>
                  </a:moveTo>
                  <a:lnTo>
                    <a:pt x="0" y="120"/>
                  </a:lnTo>
                  <a:lnTo>
                    <a:pt x="1" y="133"/>
                  </a:lnTo>
                  <a:lnTo>
                    <a:pt x="2" y="145"/>
                  </a:lnTo>
                  <a:lnTo>
                    <a:pt x="6" y="155"/>
                  </a:lnTo>
                  <a:lnTo>
                    <a:pt x="9" y="165"/>
                  </a:lnTo>
                  <a:lnTo>
                    <a:pt x="13" y="173"/>
                  </a:lnTo>
                  <a:lnTo>
                    <a:pt x="19" y="181"/>
                  </a:lnTo>
                  <a:lnTo>
                    <a:pt x="24" y="186"/>
                  </a:lnTo>
                  <a:lnTo>
                    <a:pt x="30" y="192"/>
                  </a:lnTo>
                  <a:lnTo>
                    <a:pt x="30" y="360"/>
                  </a:lnTo>
                  <a:lnTo>
                    <a:pt x="181" y="360"/>
                  </a:lnTo>
                  <a:lnTo>
                    <a:pt x="181" y="191"/>
                  </a:lnTo>
                  <a:lnTo>
                    <a:pt x="188" y="186"/>
                  </a:lnTo>
                  <a:lnTo>
                    <a:pt x="194" y="180"/>
                  </a:lnTo>
                  <a:lnTo>
                    <a:pt x="199" y="171"/>
                  </a:lnTo>
                  <a:lnTo>
                    <a:pt x="203" y="163"/>
                  </a:lnTo>
                  <a:lnTo>
                    <a:pt x="207" y="152"/>
                  </a:lnTo>
                  <a:lnTo>
                    <a:pt x="209" y="142"/>
                  </a:lnTo>
                  <a:lnTo>
                    <a:pt x="210" y="131"/>
                  </a:lnTo>
                  <a:lnTo>
                    <a:pt x="212" y="120"/>
                  </a:lnTo>
                  <a:lnTo>
                    <a:pt x="21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187">
              <a:extLst>
                <a:ext uri="{FF2B5EF4-FFF2-40B4-BE49-F238E27FC236}">
                  <a16:creationId xmlns:a16="http://schemas.microsoft.com/office/drawing/2014/main" id="{80BE6BAA-80A9-4B90-95A9-CA6793BBFF93}"/>
                </a:ext>
              </a:extLst>
            </p:cNvPr>
            <p:cNvSpPr>
              <a:spLocks noEditPoints="1"/>
            </p:cNvSpPr>
            <p:nvPr/>
          </p:nvSpPr>
          <p:spPr bwMode="auto">
            <a:xfrm>
              <a:off x="4987925" y="2020888"/>
              <a:ext cx="95250" cy="161925"/>
            </a:xfrm>
            <a:custGeom>
              <a:avLst/>
              <a:gdLst>
                <a:gd name="T0" fmla="*/ 270 w 300"/>
                <a:gd name="T1" fmla="*/ 30 h 511"/>
                <a:gd name="T2" fmla="*/ 270 w 300"/>
                <a:gd name="T3" fmla="*/ 218 h 511"/>
                <a:gd name="T4" fmla="*/ 266 w 300"/>
                <a:gd name="T5" fmla="*/ 239 h 511"/>
                <a:gd name="T6" fmla="*/ 259 w 300"/>
                <a:gd name="T7" fmla="*/ 253 h 511"/>
                <a:gd name="T8" fmla="*/ 253 w 300"/>
                <a:gd name="T9" fmla="*/ 260 h 511"/>
                <a:gd name="T10" fmla="*/ 244 w 300"/>
                <a:gd name="T11" fmla="*/ 267 h 511"/>
                <a:gd name="T12" fmla="*/ 233 w 300"/>
                <a:gd name="T13" fmla="*/ 270 h 511"/>
                <a:gd name="T14" fmla="*/ 210 w 300"/>
                <a:gd name="T15" fmla="*/ 270 h 511"/>
                <a:gd name="T16" fmla="*/ 90 w 300"/>
                <a:gd name="T17" fmla="*/ 481 h 511"/>
                <a:gd name="T18" fmla="*/ 75 w 300"/>
                <a:gd name="T19" fmla="*/ 270 h 511"/>
                <a:gd name="T20" fmla="*/ 61 w 300"/>
                <a:gd name="T21" fmla="*/ 269 h 511"/>
                <a:gd name="T22" fmla="*/ 51 w 300"/>
                <a:gd name="T23" fmla="*/ 264 h 511"/>
                <a:gd name="T24" fmla="*/ 43 w 300"/>
                <a:gd name="T25" fmla="*/ 257 h 511"/>
                <a:gd name="T26" fmla="*/ 38 w 300"/>
                <a:gd name="T27" fmla="*/ 249 h 511"/>
                <a:gd name="T28" fmla="*/ 31 w 300"/>
                <a:gd name="T29" fmla="*/ 229 h 511"/>
                <a:gd name="T30" fmla="*/ 30 w 300"/>
                <a:gd name="T31" fmla="*/ 210 h 511"/>
                <a:gd name="T32" fmla="*/ 0 w 300"/>
                <a:gd name="T33" fmla="*/ 210 h 511"/>
                <a:gd name="T34" fmla="*/ 1 w 300"/>
                <a:gd name="T35" fmla="*/ 228 h 511"/>
                <a:gd name="T36" fmla="*/ 3 w 300"/>
                <a:gd name="T37" fmla="*/ 244 h 511"/>
                <a:gd name="T38" fmla="*/ 9 w 300"/>
                <a:gd name="T39" fmla="*/ 258 h 511"/>
                <a:gd name="T40" fmla="*/ 16 w 300"/>
                <a:gd name="T41" fmla="*/ 270 h 511"/>
                <a:gd name="T42" fmla="*/ 25 w 300"/>
                <a:gd name="T43" fmla="*/ 281 h 511"/>
                <a:gd name="T44" fmla="*/ 34 w 300"/>
                <a:gd name="T45" fmla="*/ 289 h 511"/>
                <a:gd name="T46" fmla="*/ 46 w 300"/>
                <a:gd name="T47" fmla="*/ 295 h 511"/>
                <a:gd name="T48" fmla="*/ 60 w 300"/>
                <a:gd name="T49" fmla="*/ 299 h 511"/>
                <a:gd name="T50" fmla="*/ 240 w 300"/>
                <a:gd name="T51" fmla="*/ 511 h 511"/>
                <a:gd name="T52" fmla="*/ 247 w 300"/>
                <a:gd name="T53" fmla="*/ 297 h 511"/>
                <a:gd name="T54" fmla="*/ 259 w 300"/>
                <a:gd name="T55" fmla="*/ 292 h 511"/>
                <a:gd name="T56" fmla="*/ 271 w 300"/>
                <a:gd name="T57" fmla="*/ 285 h 511"/>
                <a:gd name="T58" fmla="*/ 280 w 300"/>
                <a:gd name="T59" fmla="*/ 275 h 511"/>
                <a:gd name="T60" fmla="*/ 288 w 300"/>
                <a:gd name="T61" fmla="*/ 265 h 511"/>
                <a:gd name="T62" fmla="*/ 294 w 300"/>
                <a:gd name="T63" fmla="*/ 251 h 511"/>
                <a:gd name="T64" fmla="*/ 298 w 300"/>
                <a:gd name="T65" fmla="*/ 236 h 511"/>
                <a:gd name="T66" fmla="*/ 300 w 300"/>
                <a:gd name="T67" fmla="*/ 220 h 511"/>
                <a:gd name="T68" fmla="*/ 300 w 300"/>
                <a:gd name="T69" fmla="*/ 0 h 511"/>
                <a:gd name="T70" fmla="*/ 0 w 300"/>
                <a:gd name="T71" fmla="*/ 21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 h="511">
                  <a:moveTo>
                    <a:pt x="30" y="30"/>
                  </a:moveTo>
                  <a:lnTo>
                    <a:pt x="270" y="30"/>
                  </a:lnTo>
                  <a:lnTo>
                    <a:pt x="270" y="210"/>
                  </a:lnTo>
                  <a:lnTo>
                    <a:pt x="270" y="218"/>
                  </a:lnTo>
                  <a:lnTo>
                    <a:pt x="269" y="229"/>
                  </a:lnTo>
                  <a:lnTo>
                    <a:pt x="266" y="239"/>
                  </a:lnTo>
                  <a:lnTo>
                    <a:pt x="263" y="249"/>
                  </a:lnTo>
                  <a:lnTo>
                    <a:pt x="259" y="253"/>
                  </a:lnTo>
                  <a:lnTo>
                    <a:pt x="256" y="257"/>
                  </a:lnTo>
                  <a:lnTo>
                    <a:pt x="253" y="260"/>
                  </a:lnTo>
                  <a:lnTo>
                    <a:pt x="249" y="264"/>
                  </a:lnTo>
                  <a:lnTo>
                    <a:pt x="244" y="267"/>
                  </a:lnTo>
                  <a:lnTo>
                    <a:pt x="238" y="269"/>
                  </a:lnTo>
                  <a:lnTo>
                    <a:pt x="233" y="270"/>
                  </a:lnTo>
                  <a:lnTo>
                    <a:pt x="225" y="270"/>
                  </a:lnTo>
                  <a:lnTo>
                    <a:pt x="210" y="270"/>
                  </a:lnTo>
                  <a:lnTo>
                    <a:pt x="210" y="481"/>
                  </a:lnTo>
                  <a:lnTo>
                    <a:pt x="90" y="481"/>
                  </a:lnTo>
                  <a:lnTo>
                    <a:pt x="90" y="270"/>
                  </a:lnTo>
                  <a:lnTo>
                    <a:pt x="75" y="270"/>
                  </a:lnTo>
                  <a:lnTo>
                    <a:pt x="68" y="270"/>
                  </a:lnTo>
                  <a:lnTo>
                    <a:pt x="61" y="269"/>
                  </a:lnTo>
                  <a:lnTo>
                    <a:pt x="56" y="267"/>
                  </a:lnTo>
                  <a:lnTo>
                    <a:pt x="51" y="264"/>
                  </a:lnTo>
                  <a:lnTo>
                    <a:pt x="47" y="260"/>
                  </a:lnTo>
                  <a:lnTo>
                    <a:pt x="43" y="257"/>
                  </a:lnTo>
                  <a:lnTo>
                    <a:pt x="40" y="253"/>
                  </a:lnTo>
                  <a:lnTo>
                    <a:pt x="38" y="249"/>
                  </a:lnTo>
                  <a:lnTo>
                    <a:pt x="33" y="239"/>
                  </a:lnTo>
                  <a:lnTo>
                    <a:pt x="31" y="229"/>
                  </a:lnTo>
                  <a:lnTo>
                    <a:pt x="30" y="218"/>
                  </a:lnTo>
                  <a:lnTo>
                    <a:pt x="30" y="210"/>
                  </a:lnTo>
                  <a:lnTo>
                    <a:pt x="30" y="30"/>
                  </a:lnTo>
                  <a:close/>
                  <a:moveTo>
                    <a:pt x="0" y="210"/>
                  </a:moveTo>
                  <a:lnTo>
                    <a:pt x="0" y="218"/>
                  </a:lnTo>
                  <a:lnTo>
                    <a:pt x="1" y="228"/>
                  </a:lnTo>
                  <a:lnTo>
                    <a:pt x="2" y="236"/>
                  </a:lnTo>
                  <a:lnTo>
                    <a:pt x="3" y="244"/>
                  </a:lnTo>
                  <a:lnTo>
                    <a:pt x="6" y="251"/>
                  </a:lnTo>
                  <a:lnTo>
                    <a:pt x="9" y="258"/>
                  </a:lnTo>
                  <a:lnTo>
                    <a:pt x="12" y="265"/>
                  </a:lnTo>
                  <a:lnTo>
                    <a:pt x="16" y="270"/>
                  </a:lnTo>
                  <a:lnTo>
                    <a:pt x="19" y="275"/>
                  </a:lnTo>
                  <a:lnTo>
                    <a:pt x="25" y="281"/>
                  </a:lnTo>
                  <a:lnTo>
                    <a:pt x="29" y="285"/>
                  </a:lnTo>
                  <a:lnTo>
                    <a:pt x="34" y="289"/>
                  </a:lnTo>
                  <a:lnTo>
                    <a:pt x="41" y="292"/>
                  </a:lnTo>
                  <a:lnTo>
                    <a:pt x="46" y="295"/>
                  </a:lnTo>
                  <a:lnTo>
                    <a:pt x="53" y="297"/>
                  </a:lnTo>
                  <a:lnTo>
                    <a:pt x="60" y="299"/>
                  </a:lnTo>
                  <a:lnTo>
                    <a:pt x="60" y="511"/>
                  </a:lnTo>
                  <a:lnTo>
                    <a:pt x="240" y="511"/>
                  </a:lnTo>
                  <a:lnTo>
                    <a:pt x="240" y="299"/>
                  </a:lnTo>
                  <a:lnTo>
                    <a:pt x="247" y="297"/>
                  </a:lnTo>
                  <a:lnTo>
                    <a:pt x="254" y="295"/>
                  </a:lnTo>
                  <a:lnTo>
                    <a:pt x="259" y="292"/>
                  </a:lnTo>
                  <a:lnTo>
                    <a:pt x="266" y="289"/>
                  </a:lnTo>
                  <a:lnTo>
                    <a:pt x="271" y="285"/>
                  </a:lnTo>
                  <a:lnTo>
                    <a:pt x="276" y="281"/>
                  </a:lnTo>
                  <a:lnTo>
                    <a:pt x="280" y="275"/>
                  </a:lnTo>
                  <a:lnTo>
                    <a:pt x="284" y="270"/>
                  </a:lnTo>
                  <a:lnTo>
                    <a:pt x="288" y="265"/>
                  </a:lnTo>
                  <a:lnTo>
                    <a:pt x="292" y="258"/>
                  </a:lnTo>
                  <a:lnTo>
                    <a:pt x="294" y="251"/>
                  </a:lnTo>
                  <a:lnTo>
                    <a:pt x="296" y="244"/>
                  </a:lnTo>
                  <a:lnTo>
                    <a:pt x="298" y="236"/>
                  </a:lnTo>
                  <a:lnTo>
                    <a:pt x="299" y="228"/>
                  </a:lnTo>
                  <a:lnTo>
                    <a:pt x="300" y="220"/>
                  </a:lnTo>
                  <a:lnTo>
                    <a:pt x="300" y="210"/>
                  </a:lnTo>
                  <a:lnTo>
                    <a:pt x="300" y="0"/>
                  </a:lnTo>
                  <a:lnTo>
                    <a:pt x="0" y="0"/>
                  </a:ln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188">
              <a:extLst>
                <a:ext uri="{FF2B5EF4-FFF2-40B4-BE49-F238E27FC236}">
                  <a16:creationId xmlns:a16="http://schemas.microsoft.com/office/drawing/2014/main" id="{34E26852-13DD-4B19-A545-4443F12DEA51}"/>
                </a:ext>
              </a:extLst>
            </p:cNvPr>
            <p:cNvSpPr>
              <a:spLocks noEditPoints="1"/>
            </p:cNvSpPr>
            <p:nvPr/>
          </p:nvSpPr>
          <p:spPr bwMode="auto">
            <a:xfrm>
              <a:off x="5121275" y="1963738"/>
              <a:ext cx="47625" cy="47625"/>
            </a:xfrm>
            <a:custGeom>
              <a:avLst/>
              <a:gdLst>
                <a:gd name="T0" fmla="*/ 85 w 151"/>
                <a:gd name="T1" fmla="*/ 31 h 151"/>
                <a:gd name="T2" fmla="*/ 101 w 151"/>
                <a:gd name="T3" fmla="*/ 38 h 151"/>
                <a:gd name="T4" fmla="*/ 113 w 151"/>
                <a:gd name="T5" fmla="*/ 50 h 151"/>
                <a:gd name="T6" fmla="*/ 120 w 151"/>
                <a:gd name="T7" fmla="*/ 66 h 151"/>
                <a:gd name="T8" fmla="*/ 120 w 151"/>
                <a:gd name="T9" fmla="*/ 84 h 151"/>
                <a:gd name="T10" fmla="*/ 113 w 151"/>
                <a:gd name="T11" fmla="*/ 100 h 151"/>
                <a:gd name="T12" fmla="*/ 101 w 151"/>
                <a:gd name="T13" fmla="*/ 112 h 151"/>
                <a:gd name="T14" fmla="*/ 85 w 151"/>
                <a:gd name="T15" fmla="*/ 120 h 151"/>
                <a:gd name="T16" fmla="*/ 67 w 151"/>
                <a:gd name="T17" fmla="*/ 120 h 151"/>
                <a:gd name="T18" fmla="*/ 51 w 151"/>
                <a:gd name="T19" fmla="*/ 112 h 151"/>
                <a:gd name="T20" fmla="*/ 39 w 151"/>
                <a:gd name="T21" fmla="*/ 100 h 151"/>
                <a:gd name="T22" fmla="*/ 31 w 151"/>
                <a:gd name="T23" fmla="*/ 84 h 151"/>
                <a:gd name="T24" fmla="*/ 31 w 151"/>
                <a:gd name="T25" fmla="*/ 66 h 151"/>
                <a:gd name="T26" fmla="*/ 39 w 151"/>
                <a:gd name="T27" fmla="*/ 50 h 151"/>
                <a:gd name="T28" fmla="*/ 51 w 151"/>
                <a:gd name="T29" fmla="*/ 38 h 151"/>
                <a:gd name="T30" fmla="*/ 67 w 151"/>
                <a:gd name="T31" fmla="*/ 31 h 151"/>
                <a:gd name="T32" fmla="*/ 76 w 151"/>
                <a:gd name="T33" fmla="*/ 151 h 151"/>
                <a:gd name="T34" fmla="*/ 91 w 151"/>
                <a:gd name="T35" fmla="*/ 149 h 151"/>
                <a:gd name="T36" fmla="*/ 105 w 151"/>
                <a:gd name="T37" fmla="*/ 144 h 151"/>
                <a:gd name="T38" fmla="*/ 118 w 151"/>
                <a:gd name="T39" fmla="*/ 138 h 151"/>
                <a:gd name="T40" fmla="*/ 129 w 151"/>
                <a:gd name="T41" fmla="*/ 128 h 151"/>
                <a:gd name="T42" fmla="*/ 139 w 151"/>
                <a:gd name="T43" fmla="*/ 118 h 151"/>
                <a:gd name="T44" fmla="*/ 145 w 151"/>
                <a:gd name="T45" fmla="*/ 105 h 151"/>
                <a:gd name="T46" fmla="*/ 149 w 151"/>
                <a:gd name="T47" fmla="*/ 91 h 151"/>
                <a:gd name="T48" fmla="*/ 151 w 151"/>
                <a:gd name="T49" fmla="*/ 75 h 151"/>
                <a:gd name="T50" fmla="*/ 149 w 151"/>
                <a:gd name="T51" fmla="*/ 60 h 151"/>
                <a:gd name="T52" fmla="*/ 145 w 151"/>
                <a:gd name="T53" fmla="*/ 46 h 151"/>
                <a:gd name="T54" fmla="*/ 139 w 151"/>
                <a:gd name="T55" fmla="*/ 33 h 151"/>
                <a:gd name="T56" fmla="*/ 129 w 151"/>
                <a:gd name="T57" fmla="*/ 22 h 151"/>
                <a:gd name="T58" fmla="*/ 118 w 151"/>
                <a:gd name="T59" fmla="*/ 12 h 151"/>
                <a:gd name="T60" fmla="*/ 105 w 151"/>
                <a:gd name="T61" fmla="*/ 6 h 151"/>
                <a:gd name="T62" fmla="*/ 91 w 151"/>
                <a:gd name="T63" fmla="*/ 2 h 151"/>
                <a:gd name="T64" fmla="*/ 76 w 151"/>
                <a:gd name="T65" fmla="*/ 0 h 151"/>
                <a:gd name="T66" fmla="*/ 60 w 151"/>
                <a:gd name="T67" fmla="*/ 2 h 151"/>
                <a:gd name="T68" fmla="*/ 46 w 151"/>
                <a:gd name="T69" fmla="*/ 6 h 151"/>
                <a:gd name="T70" fmla="*/ 34 w 151"/>
                <a:gd name="T71" fmla="*/ 12 h 151"/>
                <a:gd name="T72" fmla="*/ 23 w 151"/>
                <a:gd name="T73" fmla="*/ 22 h 151"/>
                <a:gd name="T74" fmla="*/ 13 w 151"/>
                <a:gd name="T75" fmla="*/ 33 h 151"/>
                <a:gd name="T76" fmla="*/ 7 w 151"/>
                <a:gd name="T77" fmla="*/ 46 h 151"/>
                <a:gd name="T78" fmla="*/ 2 w 151"/>
                <a:gd name="T79" fmla="*/ 60 h 151"/>
                <a:gd name="T80" fmla="*/ 0 w 151"/>
                <a:gd name="T81" fmla="*/ 75 h 151"/>
                <a:gd name="T82" fmla="*/ 2 w 151"/>
                <a:gd name="T83" fmla="*/ 91 h 151"/>
                <a:gd name="T84" fmla="*/ 7 w 151"/>
                <a:gd name="T85" fmla="*/ 105 h 151"/>
                <a:gd name="T86" fmla="*/ 13 w 151"/>
                <a:gd name="T87" fmla="*/ 118 h 151"/>
                <a:gd name="T88" fmla="*/ 23 w 151"/>
                <a:gd name="T89" fmla="*/ 128 h 151"/>
                <a:gd name="T90" fmla="*/ 34 w 151"/>
                <a:gd name="T91" fmla="*/ 138 h 151"/>
                <a:gd name="T92" fmla="*/ 46 w 151"/>
                <a:gd name="T93" fmla="*/ 144 h 151"/>
                <a:gd name="T94" fmla="*/ 60 w 151"/>
                <a:gd name="T95" fmla="*/ 149 h 151"/>
                <a:gd name="T96" fmla="*/ 76 w 151"/>
                <a:gd name="T97"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1" h="151">
                  <a:moveTo>
                    <a:pt x="76" y="30"/>
                  </a:moveTo>
                  <a:lnTo>
                    <a:pt x="85" y="31"/>
                  </a:lnTo>
                  <a:lnTo>
                    <a:pt x="94" y="34"/>
                  </a:lnTo>
                  <a:lnTo>
                    <a:pt x="101" y="38"/>
                  </a:lnTo>
                  <a:lnTo>
                    <a:pt x="108" y="44"/>
                  </a:lnTo>
                  <a:lnTo>
                    <a:pt x="113" y="50"/>
                  </a:lnTo>
                  <a:lnTo>
                    <a:pt x="117" y="57"/>
                  </a:lnTo>
                  <a:lnTo>
                    <a:pt x="120" y="66"/>
                  </a:lnTo>
                  <a:lnTo>
                    <a:pt x="121" y="75"/>
                  </a:lnTo>
                  <a:lnTo>
                    <a:pt x="120" y="84"/>
                  </a:lnTo>
                  <a:lnTo>
                    <a:pt x="117" y="93"/>
                  </a:lnTo>
                  <a:lnTo>
                    <a:pt x="113" y="100"/>
                  </a:lnTo>
                  <a:lnTo>
                    <a:pt x="108" y="107"/>
                  </a:lnTo>
                  <a:lnTo>
                    <a:pt x="101" y="112"/>
                  </a:lnTo>
                  <a:lnTo>
                    <a:pt x="94" y="116"/>
                  </a:lnTo>
                  <a:lnTo>
                    <a:pt x="85" y="120"/>
                  </a:lnTo>
                  <a:lnTo>
                    <a:pt x="76" y="121"/>
                  </a:lnTo>
                  <a:lnTo>
                    <a:pt x="67" y="120"/>
                  </a:lnTo>
                  <a:lnTo>
                    <a:pt x="58" y="116"/>
                  </a:lnTo>
                  <a:lnTo>
                    <a:pt x="51" y="112"/>
                  </a:lnTo>
                  <a:lnTo>
                    <a:pt x="44" y="107"/>
                  </a:lnTo>
                  <a:lnTo>
                    <a:pt x="39" y="100"/>
                  </a:lnTo>
                  <a:lnTo>
                    <a:pt x="35" y="93"/>
                  </a:lnTo>
                  <a:lnTo>
                    <a:pt x="31" y="84"/>
                  </a:lnTo>
                  <a:lnTo>
                    <a:pt x="30" y="75"/>
                  </a:lnTo>
                  <a:lnTo>
                    <a:pt x="31" y="66"/>
                  </a:lnTo>
                  <a:lnTo>
                    <a:pt x="35" y="57"/>
                  </a:lnTo>
                  <a:lnTo>
                    <a:pt x="39" y="50"/>
                  </a:lnTo>
                  <a:lnTo>
                    <a:pt x="44" y="44"/>
                  </a:lnTo>
                  <a:lnTo>
                    <a:pt x="51" y="38"/>
                  </a:lnTo>
                  <a:lnTo>
                    <a:pt x="58" y="34"/>
                  </a:lnTo>
                  <a:lnTo>
                    <a:pt x="67" y="31"/>
                  </a:lnTo>
                  <a:lnTo>
                    <a:pt x="76" y="30"/>
                  </a:lnTo>
                  <a:close/>
                  <a:moveTo>
                    <a:pt x="76" y="151"/>
                  </a:moveTo>
                  <a:lnTo>
                    <a:pt x="84" y="150"/>
                  </a:lnTo>
                  <a:lnTo>
                    <a:pt x="91" y="149"/>
                  </a:lnTo>
                  <a:lnTo>
                    <a:pt x="98" y="146"/>
                  </a:lnTo>
                  <a:lnTo>
                    <a:pt x="105" y="144"/>
                  </a:lnTo>
                  <a:lnTo>
                    <a:pt x="112" y="141"/>
                  </a:lnTo>
                  <a:lnTo>
                    <a:pt x="118" y="138"/>
                  </a:lnTo>
                  <a:lnTo>
                    <a:pt x="124" y="134"/>
                  </a:lnTo>
                  <a:lnTo>
                    <a:pt x="129" y="128"/>
                  </a:lnTo>
                  <a:lnTo>
                    <a:pt x="134" y="123"/>
                  </a:lnTo>
                  <a:lnTo>
                    <a:pt x="139" y="118"/>
                  </a:lnTo>
                  <a:lnTo>
                    <a:pt x="142" y="111"/>
                  </a:lnTo>
                  <a:lnTo>
                    <a:pt x="145" y="105"/>
                  </a:lnTo>
                  <a:lnTo>
                    <a:pt x="148" y="97"/>
                  </a:lnTo>
                  <a:lnTo>
                    <a:pt x="149" y="91"/>
                  </a:lnTo>
                  <a:lnTo>
                    <a:pt x="150" y="83"/>
                  </a:lnTo>
                  <a:lnTo>
                    <a:pt x="151" y="75"/>
                  </a:lnTo>
                  <a:lnTo>
                    <a:pt x="150" y="67"/>
                  </a:lnTo>
                  <a:lnTo>
                    <a:pt x="149" y="60"/>
                  </a:lnTo>
                  <a:lnTo>
                    <a:pt x="148" y="53"/>
                  </a:lnTo>
                  <a:lnTo>
                    <a:pt x="145" y="46"/>
                  </a:lnTo>
                  <a:lnTo>
                    <a:pt x="142" y="39"/>
                  </a:lnTo>
                  <a:lnTo>
                    <a:pt x="139" y="33"/>
                  </a:lnTo>
                  <a:lnTo>
                    <a:pt x="134" y="27"/>
                  </a:lnTo>
                  <a:lnTo>
                    <a:pt x="129" y="22"/>
                  </a:lnTo>
                  <a:lnTo>
                    <a:pt x="124" y="17"/>
                  </a:lnTo>
                  <a:lnTo>
                    <a:pt x="118" y="12"/>
                  </a:lnTo>
                  <a:lnTo>
                    <a:pt x="112" y="9"/>
                  </a:lnTo>
                  <a:lnTo>
                    <a:pt x="105" y="6"/>
                  </a:lnTo>
                  <a:lnTo>
                    <a:pt x="98" y="4"/>
                  </a:lnTo>
                  <a:lnTo>
                    <a:pt x="91" y="2"/>
                  </a:lnTo>
                  <a:lnTo>
                    <a:pt x="84" y="1"/>
                  </a:lnTo>
                  <a:lnTo>
                    <a:pt x="76" y="0"/>
                  </a:lnTo>
                  <a:lnTo>
                    <a:pt x="68" y="1"/>
                  </a:lnTo>
                  <a:lnTo>
                    <a:pt x="60" y="2"/>
                  </a:lnTo>
                  <a:lnTo>
                    <a:pt x="54" y="4"/>
                  </a:lnTo>
                  <a:lnTo>
                    <a:pt x="46" y="6"/>
                  </a:lnTo>
                  <a:lnTo>
                    <a:pt x="40" y="9"/>
                  </a:lnTo>
                  <a:lnTo>
                    <a:pt x="34" y="12"/>
                  </a:lnTo>
                  <a:lnTo>
                    <a:pt x="28" y="17"/>
                  </a:lnTo>
                  <a:lnTo>
                    <a:pt x="23" y="22"/>
                  </a:lnTo>
                  <a:lnTo>
                    <a:pt x="17" y="27"/>
                  </a:lnTo>
                  <a:lnTo>
                    <a:pt x="13" y="33"/>
                  </a:lnTo>
                  <a:lnTo>
                    <a:pt x="10" y="39"/>
                  </a:lnTo>
                  <a:lnTo>
                    <a:pt x="7" y="46"/>
                  </a:lnTo>
                  <a:lnTo>
                    <a:pt x="5" y="53"/>
                  </a:lnTo>
                  <a:lnTo>
                    <a:pt x="2" y="60"/>
                  </a:lnTo>
                  <a:lnTo>
                    <a:pt x="1" y="67"/>
                  </a:lnTo>
                  <a:lnTo>
                    <a:pt x="0" y="75"/>
                  </a:lnTo>
                  <a:lnTo>
                    <a:pt x="1" y="83"/>
                  </a:lnTo>
                  <a:lnTo>
                    <a:pt x="2" y="91"/>
                  </a:lnTo>
                  <a:lnTo>
                    <a:pt x="5" y="97"/>
                  </a:lnTo>
                  <a:lnTo>
                    <a:pt x="7" y="105"/>
                  </a:lnTo>
                  <a:lnTo>
                    <a:pt x="10" y="111"/>
                  </a:lnTo>
                  <a:lnTo>
                    <a:pt x="13" y="118"/>
                  </a:lnTo>
                  <a:lnTo>
                    <a:pt x="17" y="123"/>
                  </a:lnTo>
                  <a:lnTo>
                    <a:pt x="23" y="128"/>
                  </a:lnTo>
                  <a:lnTo>
                    <a:pt x="28" y="134"/>
                  </a:lnTo>
                  <a:lnTo>
                    <a:pt x="34" y="138"/>
                  </a:lnTo>
                  <a:lnTo>
                    <a:pt x="40" y="141"/>
                  </a:lnTo>
                  <a:lnTo>
                    <a:pt x="46" y="144"/>
                  </a:lnTo>
                  <a:lnTo>
                    <a:pt x="54" y="146"/>
                  </a:lnTo>
                  <a:lnTo>
                    <a:pt x="60" y="149"/>
                  </a:lnTo>
                  <a:lnTo>
                    <a:pt x="68" y="150"/>
                  </a:lnTo>
                  <a:lnTo>
                    <a:pt x="76"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189">
              <a:extLst>
                <a:ext uri="{FF2B5EF4-FFF2-40B4-BE49-F238E27FC236}">
                  <a16:creationId xmlns:a16="http://schemas.microsoft.com/office/drawing/2014/main" id="{3876482A-FB04-4C76-A271-75887E9F0E7B}"/>
                </a:ext>
              </a:extLst>
            </p:cNvPr>
            <p:cNvSpPr>
              <a:spLocks noEditPoints="1"/>
            </p:cNvSpPr>
            <p:nvPr/>
          </p:nvSpPr>
          <p:spPr bwMode="auto">
            <a:xfrm>
              <a:off x="4902200" y="1963738"/>
              <a:ext cx="47625" cy="47625"/>
            </a:xfrm>
            <a:custGeom>
              <a:avLst/>
              <a:gdLst>
                <a:gd name="T0" fmla="*/ 84 w 150"/>
                <a:gd name="T1" fmla="*/ 31 h 151"/>
                <a:gd name="T2" fmla="*/ 101 w 150"/>
                <a:gd name="T3" fmla="*/ 38 h 151"/>
                <a:gd name="T4" fmla="*/ 112 w 150"/>
                <a:gd name="T5" fmla="*/ 50 h 151"/>
                <a:gd name="T6" fmla="*/ 119 w 150"/>
                <a:gd name="T7" fmla="*/ 66 h 151"/>
                <a:gd name="T8" fmla="*/ 119 w 150"/>
                <a:gd name="T9" fmla="*/ 84 h 151"/>
                <a:gd name="T10" fmla="*/ 112 w 150"/>
                <a:gd name="T11" fmla="*/ 100 h 151"/>
                <a:gd name="T12" fmla="*/ 101 w 150"/>
                <a:gd name="T13" fmla="*/ 112 h 151"/>
                <a:gd name="T14" fmla="*/ 84 w 150"/>
                <a:gd name="T15" fmla="*/ 120 h 151"/>
                <a:gd name="T16" fmla="*/ 66 w 150"/>
                <a:gd name="T17" fmla="*/ 120 h 151"/>
                <a:gd name="T18" fmla="*/ 50 w 150"/>
                <a:gd name="T19" fmla="*/ 112 h 151"/>
                <a:gd name="T20" fmla="*/ 37 w 150"/>
                <a:gd name="T21" fmla="*/ 100 h 151"/>
                <a:gd name="T22" fmla="*/ 31 w 150"/>
                <a:gd name="T23" fmla="*/ 84 h 151"/>
                <a:gd name="T24" fmla="*/ 31 w 150"/>
                <a:gd name="T25" fmla="*/ 66 h 151"/>
                <a:gd name="T26" fmla="*/ 37 w 150"/>
                <a:gd name="T27" fmla="*/ 50 h 151"/>
                <a:gd name="T28" fmla="*/ 50 w 150"/>
                <a:gd name="T29" fmla="*/ 38 h 151"/>
                <a:gd name="T30" fmla="*/ 66 w 150"/>
                <a:gd name="T31" fmla="*/ 31 h 151"/>
                <a:gd name="T32" fmla="*/ 75 w 150"/>
                <a:gd name="T33" fmla="*/ 151 h 151"/>
                <a:gd name="T34" fmla="*/ 90 w 150"/>
                <a:gd name="T35" fmla="*/ 149 h 151"/>
                <a:gd name="T36" fmla="*/ 105 w 150"/>
                <a:gd name="T37" fmla="*/ 144 h 151"/>
                <a:gd name="T38" fmla="*/ 117 w 150"/>
                <a:gd name="T39" fmla="*/ 138 h 151"/>
                <a:gd name="T40" fmla="*/ 128 w 150"/>
                <a:gd name="T41" fmla="*/ 128 h 151"/>
                <a:gd name="T42" fmla="*/ 137 w 150"/>
                <a:gd name="T43" fmla="*/ 118 h 151"/>
                <a:gd name="T44" fmla="*/ 144 w 150"/>
                <a:gd name="T45" fmla="*/ 105 h 151"/>
                <a:gd name="T46" fmla="*/ 149 w 150"/>
                <a:gd name="T47" fmla="*/ 91 h 151"/>
                <a:gd name="T48" fmla="*/ 150 w 150"/>
                <a:gd name="T49" fmla="*/ 75 h 151"/>
                <a:gd name="T50" fmla="*/ 149 w 150"/>
                <a:gd name="T51" fmla="*/ 60 h 151"/>
                <a:gd name="T52" fmla="*/ 144 w 150"/>
                <a:gd name="T53" fmla="*/ 46 h 151"/>
                <a:gd name="T54" fmla="*/ 137 w 150"/>
                <a:gd name="T55" fmla="*/ 33 h 151"/>
                <a:gd name="T56" fmla="*/ 128 w 150"/>
                <a:gd name="T57" fmla="*/ 22 h 151"/>
                <a:gd name="T58" fmla="*/ 117 w 150"/>
                <a:gd name="T59" fmla="*/ 12 h 151"/>
                <a:gd name="T60" fmla="*/ 105 w 150"/>
                <a:gd name="T61" fmla="*/ 6 h 151"/>
                <a:gd name="T62" fmla="*/ 90 w 150"/>
                <a:gd name="T63" fmla="*/ 2 h 151"/>
                <a:gd name="T64" fmla="*/ 75 w 150"/>
                <a:gd name="T65" fmla="*/ 0 h 151"/>
                <a:gd name="T66" fmla="*/ 60 w 150"/>
                <a:gd name="T67" fmla="*/ 2 h 151"/>
                <a:gd name="T68" fmla="*/ 46 w 150"/>
                <a:gd name="T69" fmla="*/ 6 h 151"/>
                <a:gd name="T70" fmla="*/ 33 w 150"/>
                <a:gd name="T71" fmla="*/ 12 h 151"/>
                <a:gd name="T72" fmla="*/ 22 w 150"/>
                <a:gd name="T73" fmla="*/ 22 h 151"/>
                <a:gd name="T74" fmla="*/ 13 w 150"/>
                <a:gd name="T75" fmla="*/ 33 h 151"/>
                <a:gd name="T76" fmla="*/ 6 w 150"/>
                <a:gd name="T77" fmla="*/ 46 h 151"/>
                <a:gd name="T78" fmla="*/ 2 w 150"/>
                <a:gd name="T79" fmla="*/ 60 h 151"/>
                <a:gd name="T80" fmla="*/ 0 w 150"/>
                <a:gd name="T81" fmla="*/ 75 h 151"/>
                <a:gd name="T82" fmla="*/ 2 w 150"/>
                <a:gd name="T83" fmla="*/ 91 h 151"/>
                <a:gd name="T84" fmla="*/ 6 w 150"/>
                <a:gd name="T85" fmla="*/ 105 h 151"/>
                <a:gd name="T86" fmla="*/ 13 w 150"/>
                <a:gd name="T87" fmla="*/ 118 h 151"/>
                <a:gd name="T88" fmla="*/ 22 w 150"/>
                <a:gd name="T89" fmla="*/ 128 h 151"/>
                <a:gd name="T90" fmla="*/ 33 w 150"/>
                <a:gd name="T91" fmla="*/ 138 h 151"/>
                <a:gd name="T92" fmla="*/ 46 w 150"/>
                <a:gd name="T93" fmla="*/ 144 h 151"/>
                <a:gd name="T94" fmla="*/ 60 w 150"/>
                <a:gd name="T95" fmla="*/ 149 h 151"/>
                <a:gd name="T96" fmla="*/ 75 w 150"/>
                <a:gd name="T97"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0" h="151">
                  <a:moveTo>
                    <a:pt x="75" y="30"/>
                  </a:moveTo>
                  <a:lnTo>
                    <a:pt x="84" y="31"/>
                  </a:lnTo>
                  <a:lnTo>
                    <a:pt x="93" y="34"/>
                  </a:lnTo>
                  <a:lnTo>
                    <a:pt x="101" y="38"/>
                  </a:lnTo>
                  <a:lnTo>
                    <a:pt x="107" y="44"/>
                  </a:lnTo>
                  <a:lnTo>
                    <a:pt x="112" y="50"/>
                  </a:lnTo>
                  <a:lnTo>
                    <a:pt x="117" y="57"/>
                  </a:lnTo>
                  <a:lnTo>
                    <a:pt x="119" y="66"/>
                  </a:lnTo>
                  <a:lnTo>
                    <a:pt x="120" y="75"/>
                  </a:lnTo>
                  <a:lnTo>
                    <a:pt x="119" y="84"/>
                  </a:lnTo>
                  <a:lnTo>
                    <a:pt x="117" y="93"/>
                  </a:lnTo>
                  <a:lnTo>
                    <a:pt x="112" y="100"/>
                  </a:lnTo>
                  <a:lnTo>
                    <a:pt x="107" y="107"/>
                  </a:lnTo>
                  <a:lnTo>
                    <a:pt x="101" y="112"/>
                  </a:lnTo>
                  <a:lnTo>
                    <a:pt x="93" y="116"/>
                  </a:lnTo>
                  <a:lnTo>
                    <a:pt x="84" y="120"/>
                  </a:lnTo>
                  <a:lnTo>
                    <a:pt x="75" y="121"/>
                  </a:lnTo>
                  <a:lnTo>
                    <a:pt x="66" y="120"/>
                  </a:lnTo>
                  <a:lnTo>
                    <a:pt x="58" y="116"/>
                  </a:lnTo>
                  <a:lnTo>
                    <a:pt x="50" y="112"/>
                  </a:lnTo>
                  <a:lnTo>
                    <a:pt x="44" y="107"/>
                  </a:lnTo>
                  <a:lnTo>
                    <a:pt x="37" y="100"/>
                  </a:lnTo>
                  <a:lnTo>
                    <a:pt x="33" y="93"/>
                  </a:lnTo>
                  <a:lnTo>
                    <a:pt x="31" y="84"/>
                  </a:lnTo>
                  <a:lnTo>
                    <a:pt x="30" y="75"/>
                  </a:lnTo>
                  <a:lnTo>
                    <a:pt x="31" y="66"/>
                  </a:lnTo>
                  <a:lnTo>
                    <a:pt x="33" y="57"/>
                  </a:lnTo>
                  <a:lnTo>
                    <a:pt x="37" y="50"/>
                  </a:lnTo>
                  <a:lnTo>
                    <a:pt x="44" y="44"/>
                  </a:lnTo>
                  <a:lnTo>
                    <a:pt x="50" y="38"/>
                  </a:lnTo>
                  <a:lnTo>
                    <a:pt x="58" y="34"/>
                  </a:lnTo>
                  <a:lnTo>
                    <a:pt x="66" y="31"/>
                  </a:lnTo>
                  <a:lnTo>
                    <a:pt x="75" y="30"/>
                  </a:lnTo>
                  <a:close/>
                  <a:moveTo>
                    <a:pt x="75" y="151"/>
                  </a:moveTo>
                  <a:lnTo>
                    <a:pt x="82" y="150"/>
                  </a:lnTo>
                  <a:lnTo>
                    <a:pt x="90" y="149"/>
                  </a:lnTo>
                  <a:lnTo>
                    <a:pt x="97" y="146"/>
                  </a:lnTo>
                  <a:lnTo>
                    <a:pt x="105" y="144"/>
                  </a:lnTo>
                  <a:lnTo>
                    <a:pt x="111" y="141"/>
                  </a:lnTo>
                  <a:lnTo>
                    <a:pt x="117" y="138"/>
                  </a:lnTo>
                  <a:lnTo>
                    <a:pt x="123" y="134"/>
                  </a:lnTo>
                  <a:lnTo>
                    <a:pt x="128" y="128"/>
                  </a:lnTo>
                  <a:lnTo>
                    <a:pt x="133" y="123"/>
                  </a:lnTo>
                  <a:lnTo>
                    <a:pt x="137" y="118"/>
                  </a:lnTo>
                  <a:lnTo>
                    <a:pt x="141" y="111"/>
                  </a:lnTo>
                  <a:lnTo>
                    <a:pt x="144" y="105"/>
                  </a:lnTo>
                  <a:lnTo>
                    <a:pt x="147" y="97"/>
                  </a:lnTo>
                  <a:lnTo>
                    <a:pt x="149" y="91"/>
                  </a:lnTo>
                  <a:lnTo>
                    <a:pt x="150" y="83"/>
                  </a:lnTo>
                  <a:lnTo>
                    <a:pt x="150" y="75"/>
                  </a:lnTo>
                  <a:lnTo>
                    <a:pt x="150" y="67"/>
                  </a:lnTo>
                  <a:lnTo>
                    <a:pt x="149" y="60"/>
                  </a:lnTo>
                  <a:lnTo>
                    <a:pt x="147" y="53"/>
                  </a:lnTo>
                  <a:lnTo>
                    <a:pt x="144" y="46"/>
                  </a:lnTo>
                  <a:lnTo>
                    <a:pt x="141" y="39"/>
                  </a:lnTo>
                  <a:lnTo>
                    <a:pt x="137" y="33"/>
                  </a:lnTo>
                  <a:lnTo>
                    <a:pt x="133" y="27"/>
                  </a:lnTo>
                  <a:lnTo>
                    <a:pt x="128" y="22"/>
                  </a:lnTo>
                  <a:lnTo>
                    <a:pt x="123" y="17"/>
                  </a:lnTo>
                  <a:lnTo>
                    <a:pt x="117" y="12"/>
                  </a:lnTo>
                  <a:lnTo>
                    <a:pt x="111" y="9"/>
                  </a:lnTo>
                  <a:lnTo>
                    <a:pt x="105" y="6"/>
                  </a:lnTo>
                  <a:lnTo>
                    <a:pt x="97" y="4"/>
                  </a:lnTo>
                  <a:lnTo>
                    <a:pt x="90" y="2"/>
                  </a:lnTo>
                  <a:lnTo>
                    <a:pt x="82" y="1"/>
                  </a:lnTo>
                  <a:lnTo>
                    <a:pt x="75" y="0"/>
                  </a:lnTo>
                  <a:lnTo>
                    <a:pt x="67" y="1"/>
                  </a:lnTo>
                  <a:lnTo>
                    <a:pt x="60" y="2"/>
                  </a:lnTo>
                  <a:lnTo>
                    <a:pt x="52" y="4"/>
                  </a:lnTo>
                  <a:lnTo>
                    <a:pt x="46" y="6"/>
                  </a:lnTo>
                  <a:lnTo>
                    <a:pt x="39" y="9"/>
                  </a:lnTo>
                  <a:lnTo>
                    <a:pt x="33" y="12"/>
                  </a:lnTo>
                  <a:lnTo>
                    <a:pt x="28" y="17"/>
                  </a:lnTo>
                  <a:lnTo>
                    <a:pt x="22" y="22"/>
                  </a:lnTo>
                  <a:lnTo>
                    <a:pt x="17" y="27"/>
                  </a:lnTo>
                  <a:lnTo>
                    <a:pt x="13" y="33"/>
                  </a:lnTo>
                  <a:lnTo>
                    <a:pt x="9" y="39"/>
                  </a:lnTo>
                  <a:lnTo>
                    <a:pt x="6" y="46"/>
                  </a:lnTo>
                  <a:lnTo>
                    <a:pt x="3" y="53"/>
                  </a:lnTo>
                  <a:lnTo>
                    <a:pt x="2" y="60"/>
                  </a:lnTo>
                  <a:lnTo>
                    <a:pt x="0" y="67"/>
                  </a:lnTo>
                  <a:lnTo>
                    <a:pt x="0" y="75"/>
                  </a:lnTo>
                  <a:lnTo>
                    <a:pt x="0" y="83"/>
                  </a:lnTo>
                  <a:lnTo>
                    <a:pt x="2" y="91"/>
                  </a:lnTo>
                  <a:lnTo>
                    <a:pt x="3" y="97"/>
                  </a:lnTo>
                  <a:lnTo>
                    <a:pt x="6" y="105"/>
                  </a:lnTo>
                  <a:lnTo>
                    <a:pt x="9" y="111"/>
                  </a:lnTo>
                  <a:lnTo>
                    <a:pt x="13" y="118"/>
                  </a:lnTo>
                  <a:lnTo>
                    <a:pt x="17" y="123"/>
                  </a:lnTo>
                  <a:lnTo>
                    <a:pt x="22" y="128"/>
                  </a:lnTo>
                  <a:lnTo>
                    <a:pt x="28" y="134"/>
                  </a:lnTo>
                  <a:lnTo>
                    <a:pt x="33" y="138"/>
                  </a:lnTo>
                  <a:lnTo>
                    <a:pt x="39" y="141"/>
                  </a:lnTo>
                  <a:lnTo>
                    <a:pt x="46" y="144"/>
                  </a:lnTo>
                  <a:lnTo>
                    <a:pt x="52" y="146"/>
                  </a:lnTo>
                  <a:lnTo>
                    <a:pt x="60" y="149"/>
                  </a:lnTo>
                  <a:lnTo>
                    <a:pt x="67" y="150"/>
                  </a:lnTo>
                  <a:lnTo>
                    <a:pt x="7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Freeform 190">
              <a:extLst>
                <a:ext uri="{FF2B5EF4-FFF2-40B4-BE49-F238E27FC236}">
                  <a16:creationId xmlns:a16="http://schemas.microsoft.com/office/drawing/2014/main" id="{BF9F9321-5F59-4E38-B63A-1CC404DE2939}"/>
                </a:ext>
              </a:extLst>
            </p:cNvPr>
            <p:cNvSpPr>
              <a:spLocks noEditPoints="1"/>
            </p:cNvSpPr>
            <p:nvPr/>
          </p:nvSpPr>
          <p:spPr bwMode="auto">
            <a:xfrm>
              <a:off x="4997450" y="1935163"/>
              <a:ext cx="76200" cy="76200"/>
            </a:xfrm>
            <a:custGeom>
              <a:avLst/>
              <a:gdLst>
                <a:gd name="T0" fmla="*/ 138 w 240"/>
                <a:gd name="T1" fmla="*/ 32 h 241"/>
                <a:gd name="T2" fmla="*/ 163 w 240"/>
                <a:gd name="T3" fmla="*/ 40 h 241"/>
                <a:gd name="T4" fmla="*/ 183 w 240"/>
                <a:gd name="T5" fmla="*/ 56 h 241"/>
                <a:gd name="T6" fmla="*/ 199 w 240"/>
                <a:gd name="T7" fmla="*/ 77 h 241"/>
                <a:gd name="T8" fmla="*/ 208 w 240"/>
                <a:gd name="T9" fmla="*/ 101 h 241"/>
                <a:gd name="T10" fmla="*/ 210 w 240"/>
                <a:gd name="T11" fmla="*/ 129 h 241"/>
                <a:gd name="T12" fmla="*/ 203 w 240"/>
                <a:gd name="T13" fmla="*/ 155 h 241"/>
                <a:gd name="T14" fmla="*/ 190 w 240"/>
                <a:gd name="T15" fmla="*/ 178 h 241"/>
                <a:gd name="T16" fmla="*/ 171 w 240"/>
                <a:gd name="T17" fmla="*/ 195 h 241"/>
                <a:gd name="T18" fmla="*/ 147 w 240"/>
                <a:gd name="T19" fmla="*/ 206 h 241"/>
                <a:gd name="T20" fmla="*/ 120 w 240"/>
                <a:gd name="T21" fmla="*/ 211 h 241"/>
                <a:gd name="T22" fmla="*/ 93 w 240"/>
                <a:gd name="T23" fmla="*/ 206 h 241"/>
                <a:gd name="T24" fmla="*/ 70 w 240"/>
                <a:gd name="T25" fmla="*/ 195 h 241"/>
                <a:gd name="T26" fmla="*/ 50 w 240"/>
                <a:gd name="T27" fmla="*/ 178 h 241"/>
                <a:gd name="T28" fmla="*/ 36 w 240"/>
                <a:gd name="T29" fmla="*/ 155 h 241"/>
                <a:gd name="T30" fmla="*/ 30 w 240"/>
                <a:gd name="T31" fmla="*/ 129 h 241"/>
                <a:gd name="T32" fmla="*/ 31 w 240"/>
                <a:gd name="T33" fmla="*/ 101 h 241"/>
                <a:gd name="T34" fmla="*/ 41 w 240"/>
                <a:gd name="T35" fmla="*/ 77 h 241"/>
                <a:gd name="T36" fmla="*/ 56 w 240"/>
                <a:gd name="T37" fmla="*/ 56 h 241"/>
                <a:gd name="T38" fmla="*/ 77 w 240"/>
                <a:gd name="T39" fmla="*/ 40 h 241"/>
                <a:gd name="T40" fmla="*/ 102 w 240"/>
                <a:gd name="T41" fmla="*/ 32 h 241"/>
                <a:gd name="T42" fmla="*/ 120 w 240"/>
                <a:gd name="T43" fmla="*/ 241 h 241"/>
                <a:gd name="T44" fmla="*/ 155 w 240"/>
                <a:gd name="T45" fmla="*/ 235 h 241"/>
                <a:gd name="T46" fmla="*/ 188 w 240"/>
                <a:gd name="T47" fmla="*/ 219 h 241"/>
                <a:gd name="T48" fmla="*/ 212 w 240"/>
                <a:gd name="T49" fmla="*/ 197 h 241"/>
                <a:gd name="T50" fmla="*/ 231 w 240"/>
                <a:gd name="T51" fmla="*/ 167 h 241"/>
                <a:gd name="T52" fmla="*/ 240 w 240"/>
                <a:gd name="T53" fmla="*/ 132 h 241"/>
                <a:gd name="T54" fmla="*/ 238 w 240"/>
                <a:gd name="T55" fmla="*/ 96 h 241"/>
                <a:gd name="T56" fmla="*/ 226 w 240"/>
                <a:gd name="T57" fmla="*/ 63 h 241"/>
                <a:gd name="T58" fmla="*/ 205 w 240"/>
                <a:gd name="T59" fmla="*/ 35 h 241"/>
                <a:gd name="T60" fmla="*/ 177 w 240"/>
                <a:gd name="T61" fmla="*/ 15 h 241"/>
                <a:gd name="T62" fmla="*/ 144 w 240"/>
                <a:gd name="T63" fmla="*/ 2 h 241"/>
                <a:gd name="T64" fmla="*/ 107 w 240"/>
                <a:gd name="T65" fmla="*/ 1 h 241"/>
                <a:gd name="T66" fmla="*/ 73 w 240"/>
                <a:gd name="T67" fmla="*/ 9 h 241"/>
                <a:gd name="T68" fmla="*/ 44 w 240"/>
                <a:gd name="T69" fmla="*/ 27 h 241"/>
                <a:gd name="T70" fmla="*/ 20 w 240"/>
                <a:gd name="T71" fmla="*/ 53 h 241"/>
                <a:gd name="T72" fmla="*/ 5 w 240"/>
                <a:gd name="T73" fmla="*/ 84 h 241"/>
                <a:gd name="T74" fmla="*/ 0 w 240"/>
                <a:gd name="T75" fmla="*/ 120 h 241"/>
                <a:gd name="T76" fmla="*/ 5 w 240"/>
                <a:gd name="T77" fmla="*/ 156 h 241"/>
                <a:gd name="T78" fmla="*/ 20 w 240"/>
                <a:gd name="T79" fmla="*/ 187 h 241"/>
                <a:gd name="T80" fmla="*/ 44 w 240"/>
                <a:gd name="T81" fmla="*/ 213 h 241"/>
                <a:gd name="T82" fmla="*/ 73 w 240"/>
                <a:gd name="T83" fmla="*/ 231 h 241"/>
                <a:gd name="T84" fmla="*/ 107 w 240"/>
                <a:gd name="T85" fmla="*/ 24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0" h="241">
                  <a:moveTo>
                    <a:pt x="120" y="30"/>
                  </a:moveTo>
                  <a:lnTo>
                    <a:pt x="129" y="31"/>
                  </a:lnTo>
                  <a:lnTo>
                    <a:pt x="138" y="32"/>
                  </a:lnTo>
                  <a:lnTo>
                    <a:pt x="147" y="34"/>
                  </a:lnTo>
                  <a:lnTo>
                    <a:pt x="155" y="37"/>
                  </a:lnTo>
                  <a:lnTo>
                    <a:pt x="163" y="40"/>
                  </a:lnTo>
                  <a:lnTo>
                    <a:pt x="171" y="46"/>
                  </a:lnTo>
                  <a:lnTo>
                    <a:pt x="177" y="50"/>
                  </a:lnTo>
                  <a:lnTo>
                    <a:pt x="183" y="56"/>
                  </a:lnTo>
                  <a:lnTo>
                    <a:pt x="190" y="63"/>
                  </a:lnTo>
                  <a:lnTo>
                    <a:pt x="195" y="69"/>
                  </a:lnTo>
                  <a:lnTo>
                    <a:pt x="199" y="77"/>
                  </a:lnTo>
                  <a:lnTo>
                    <a:pt x="203" y="85"/>
                  </a:lnTo>
                  <a:lnTo>
                    <a:pt x="206" y="93"/>
                  </a:lnTo>
                  <a:lnTo>
                    <a:pt x="208" y="101"/>
                  </a:lnTo>
                  <a:lnTo>
                    <a:pt x="210" y="111"/>
                  </a:lnTo>
                  <a:lnTo>
                    <a:pt x="210" y="120"/>
                  </a:lnTo>
                  <a:lnTo>
                    <a:pt x="210" y="129"/>
                  </a:lnTo>
                  <a:lnTo>
                    <a:pt x="208" y="138"/>
                  </a:lnTo>
                  <a:lnTo>
                    <a:pt x="206" y="146"/>
                  </a:lnTo>
                  <a:lnTo>
                    <a:pt x="203" y="155"/>
                  </a:lnTo>
                  <a:lnTo>
                    <a:pt x="199" y="163"/>
                  </a:lnTo>
                  <a:lnTo>
                    <a:pt x="195" y="170"/>
                  </a:lnTo>
                  <a:lnTo>
                    <a:pt x="190" y="178"/>
                  </a:lnTo>
                  <a:lnTo>
                    <a:pt x="183" y="184"/>
                  </a:lnTo>
                  <a:lnTo>
                    <a:pt x="177" y="189"/>
                  </a:lnTo>
                  <a:lnTo>
                    <a:pt x="171" y="195"/>
                  </a:lnTo>
                  <a:lnTo>
                    <a:pt x="163" y="199"/>
                  </a:lnTo>
                  <a:lnTo>
                    <a:pt x="155" y="203"/>
                  </a:lnTo>
                  <a:lnTo>
                    <a:pt x="147" y="206"/>
                  </a:lnTo>
                  <a:lnTo>
                    <a:pt x="138" y="209"/>
                  </a:lnTo>
                  <a:lnTo>
                    <a:pt x="129" y="210"/>
                  </a:lnTo>
                  <a:lnTo>
                    <a:pt x="120" y="211"/>
                  </a:lnTo>
                  <a:lnTo>
                    <a:pt x="110" y="210"/>
                  </a:lnTo>
                  <a:lnTo>
                    <a:pt x="102" y="209"/>
                  </a:lnTo>
                  <a:lnTo>
                    <a:pt x="93" y="206"/>
                  </a:lnTo>
                  <a:lnTo>
                    <a:pt x="85" y="203"/>
                  </a:lnTo>
                  <a:lnTo>
                    <a:pt x="77" y="199"/>
                  </a:lnTo>
                  <a:lnTo>
                    <a:pt x="70" y="195"/>
                  </a:lnTo>
                  <a:lnTo>
                    <a:pt x="62" y="189"/>
                  </a:lnTo>
                  <a:lnTo>
                    <a:pt x="56" y="184"/>
                  </a:lnTo>
                  <a:lnTo>
                    <a:pt x="50" y="178"/>
                  </a:lnTo>
                  <a:lnTo>
                    <a:pt x="45" y="170"/>
                  </a:lnTo>
                  <a:lnTo>
                    <a:pt x="41" y="164"/>
                  </a:lnTo>
                  <a:lnTo>
                    <a:pt x="36" y="155"/>
                  </a:lnTo>
                  <a:lnTo>
                    <a:pt x="34" y="146"/>
                  </a:lnTo>
                  <a:lnTo>
                    <a:pt x="31" y="138"/>
                  </a:lnTo>
                  <a:lnTo>
                    <a:pt x="30" y="129"/>
                  </a:lnTo>
                  <a:lnTo>
                    <a:pt x="30" y="120"/>
                  </a:lnTo>
                  <a:lnTo>
                    <a:pt x="30" y="111"/>
                  </a:lnTo>
                  <a:lnTo>
                    <a:pt x="31" y="101"/>
                  </a:lnTo>
                  <a:lnTo>
                    <a:pt x="34" y="93"/>
                  </a:lnTo>
                  <a:lnTo>
                    <a:pt x="36" y="85"/>
                  </a:lnTo>
                  <a:lnTo>
                    <a:pt x="41" y="77"/>
                  </a:lnTo>
                  <a:lnTo>
                    <a:pt x="45" y="69"/>
                  </a:lnTo>
                  <a:lnTo>
                    <a:pt x="50" y="63"/>
                  </a:lnTo>
                  <a:lnTo>
                    <a:pt x="56" y="56"/>
                  </a:lnTo>
                  <a:lnTo>
                    <a:pt x="62" y="50"/>
                  </a:lnTo>
                  <a:lnTo>
                    <a:pt x="70" y="46"/>
                  </a:lnTo>
                  <a:lnTo>
                    <a:pt x="77" y="40"/>
                  </a:lnTo>
                  <a:lnTo>
                    <a:pt x="85" y="37"/>
                  </a:lnTo>
                  <a:lnTo>
                    <a:pt x="93" y="34"/>
                  </a:lnTo>
                  <a:lnTo>
                    <a:pt x="102" y="32"/>
                  </a:lnTo>
                  <a:lnTo>
                    <a:pt x="110" y="31"/>
                  </a:lnTo>
                  <a:lnTo>
                    <a:pt x="120" y="30"/>
                  </a:lnTo>
                  <a:close/>
                  <a:moveTo>
                    <a:pt x="120" y="241"/>
                  </a:moveTo>
                  <a:lnTo>
                    <a:pt x="132" y="240"/>
                  </a:lnTo>
                  <a:lnTo>
                    <a:pt x="144" y="238"/>
                  </a:lnTo>
                  <a:lnTo>
                    <a:pt x="155" y="235"/>
                  </a:lnTo>
                  <a:lnTo>
                    <a:pt x="167" y="231"/>
                  </a:lnTo>
                  <a:lnTo>
                    <a:pt x="177" y="226"/>
                  </a:lnTo>
                  <a:lnTo>
                    <a:pt x="188" y="219"/>
                  </a:lnTo>
                  <a:lnTo>
                    <a:pt x="196" y="213"/>
                  </a:lnTo>
                  <a:lnTo>
                    <a:pt x="205" y="205"/>
                  </a:lnTo>
                  <a:lnTo>
                    <a:pt x="212" y="197"/>
                  </a:lnTo>
                  <a:lnTo>
                    <a:pt x="220" y="187"/>
                  </a:lnTo>
                  <a:lnTo>
                    <a:pt x="226" y="178"/>
                  </a:lnTo>
                  <a:lnTo>
                    <a:pt x="231" y="167"/>
                  </a:lnTo>
                  <a:lnTo>
                    <a:pt x="235" y="156"/>
                  </a:lnTo>
                  <a:lnTo>
                    <a:pt x="238" y="144"/>
                  </a:lnTo>
                  <a:lnTo>
                    <a:pt x="240" y="132"/>
                  </a:lnTo>
                  <a:lnTo>
                    <a:pt x="240" y="120"/>
                  </a:lnTo>
                  <a:lnTo>
                    <a:pt x="240" y="108"/>
                  </a:lnTo>
                  <a:lnTo>
                    <a:pt x="238" y="96"/>
                  </a:lnTo>
                  <a:lnTo>
                    <a:pt x="235" y="84"/>
                  </a:lnTo>
                  <a:lnTo>
                    <a:pt x="231" y="74"/>
                  </a:lnTo>
                  <a:lnTo>
                    <a:pt x="226" y="63"/>
                  </a:lnTo>
                  <a:lnTo>
                    <a:pt x="220" y="53"/>
                  </a:lnTo>
                  <a:lnTo>
                    <a:pt x="212" y="43"/>
                  </a:lnTo>
                  <a:lnTo>
                    <a:pt x="205" y="35"/>
                  </a:lnTo>
                  <a:lnTo>
                    <a:pt x="196" y="27"/>
                  </a:lnTo>
                  <a:lnTo>
                    <a:pt x="188" y="20"/>
                  </a:lnTo>
                  <a:lnTo>
                    <a:pt x="177" y="15"/>
                  </a:lnTo>
                  <a:lnTo>
                    <a:pt x="167" y="9"/>
                  </a:lnTo>
                  <a:lnTo>
                    <a:pt x="155" y="5"/>
                  </a:lnTo>
                  <a:lnTo>
                    <a:pt x="144" y="2"/>
                  </a:lnTo>
                  <a:lnTo>
                    <a:pt x="132" y="1"/>
                  </a:lnTo>
                  <a:lnTo>
                    <a:pt x="120" y="0"/>
                  </a:lnTo>
                  <a:lnTo>
                    <a:pt x="107" y="1"/>
                  </a:lnTo>
                  <a:lnTo>
                    <a:pt x="95" y="2"/>
                  </a:lnTo>
                  <a:lnTo>
                    <a:pt x="85" y="5"/>
                  </a:lnTo>
                  <a:lnTo>
                    <a:pt x="73" y="9"/>
                  </a:lnTo>
                  <a:lnTo>
                    <a:pt x="62" y="15"/>
                  </a:lnTo>
                  <a:lnTo>
                    <a:pt x="53" y="20"/>
                  </a:lnTo>
                  <a:lnTo>
                    <a:pt x="44" y="27"/>
                  </a:lnTo>
                  <a:lnTo>
                    <a:pt x="35" y="35"/>
                  </a:lnTo>
                  <a:lnTo>
                    <a:pt x="27" y="43"/>
                  </a:lnTo>
                  <a:lnTo>
                    <a:pt x="20" y="53"/>
                  </a:lnTo>
                  <a:lnTo>
                    <a:pt x="14" y="63"/>
                  </a:lnTo>
                  <a:lnTo>
                    <a:pt x="10" y="74"/>
                  </a:lnTo>
                  <a:lnTo>
                    <a:pt x="5" y="84"/>
                  </a:lnTo>
                  <a:lnTo>
                    <a:pt x="2" y="96"/>
                  </a:lnTo>
                  <a:lnTo>
                    <a:pt x="0" y="108"/>
                  </a:lnTo>
                  <a:lnTo>
                    <a:pt x="0" y="120"/>
                  </a:lnTo>
                  <a:lnTo>
                    <a:pt x="0" y="132"/>
                  </a:lnTo>
                  <a:lnTo>
                    <a:pt x="2" y="144"/>
                  </a:lnTo>
                  <a:lnTo>
                    <a:pt x="5" y="156"/>
                  </a:lnTo>
                  <a:lnTo>
                    <a:pt x="10" y="167"/>
                  </a:lnTo>
                  <a:lnTo>
                    <a:pt x="14" y="178"/>
                  </a:lnTo>
                  <a:lnTo>
                    <a:pt x="20" y="187"/>
                  </a:lnTo>
                  <a:lnTo>
                    <a:pt x="27" y="197"/>
                  </a:lnTo>
                  <a:lnTo>
                    <a:pt x="35" y="205"/>
                  </a:lnTo>
                  <a:lnTo>
                    <a:pt x="44" y="213"/>
                  </a:lnTo>
                  <a:lnTo>
                    <a:pt x="53" y="219"/>
                  </a:lnTo>
                  <a:lnTo>
                    <a:pt x="62" y="226"/>
                  </a:lnTo>
                  <a:lnTo>
                    <a:pt x="73" y="231"/>
                  </a:lnTo>
                  <a:lnTo>
                    <a:pt x="85" y="235"/>
                  </a:lnTo>
                  <a:lnTo>
                    <a:pt x="95" y="238"/>
                  </a:lnTo>
                  <a:lnTo>
                    <a:pt x="107" y="240"/>
                  </a:lnTo>
                  <a:lnTo>
                    <a:pt x="120"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65" name="Group 264">
            <a:extLst>
              <a:ext uri="{FF2B5EF4-FFF2-40B4-BE49-F238E27FC236}">
                <a16:creationId xmlns:a16="http://schemas.microsoft.com/office/drawing/2014/main" id="{EEF851A2-2890-4BF4-ACD7-5FBAFF914CA5}"/>
              </a:ext>
            </a:extLst>
          </p:cNvPr>
          <p:cNvGrpSpPr/>
          <p:nvPr/>
        </p:nvGrpSpPr>
        <p:grpSpPr>
          <a:xfrm>
            <a:off x="5786560" y="3256277"/>
            <a:ext cx="343639" cy="345446"/>
            <a:chOff x="1547813" y="3240088"/>
            <a:chExt cx="301626" cy="303213"/>
          </a:xfrm>
          <a:solidFill>
            <a:schemeClr val="bg1"/>
          </a:solidFill>
        </p:grpSpPr>
        <p:sp>
          <p:nvSpPr>
            <p:cNvPr id="266" name="Freeform 61">
              <a:extLst>
                <a:ext uri="{FF2B5EF4-FFF2-40B4-BE49-F238E27FC236}">
                  <a16:creationId xmlns:a16="http://schemas.microsoft.com/office/drawing/2014/main" id="{8AE6579D-9477-4919-BB30-E429B462BF68}"/>
                </a:ext>
              </a:extLst>
            </p:cNvPr>
            <p:cNvSpPr>
              <a:spLocks noEditPoints="1"/>
            </p:cNvSpPr>
            <p:nvPr/>
          </p:nvSpPr>
          <p:spPr bwMode="auto">
            <a:xfrm>
              <a:off x="1611313" y="3392488"/>
              <a:ext cx="85725" cy="87313"/>
            </a:xfrm>
            <a:custGeom>
              <a:avLst/>
              <a:gdLst>
                <a:gd name="T0" fmla="*/ 92 w 218"/>
                <a:gd name="T1" fmla="*/ 191 h 219"/>
                <a:gd name="T2" fmla="*/ 70 w 218"/>
                <a:gd name="T3" fmla="*/ 183 h 219"/>
                <a:gd name="T4" fmla="*/ 50 w 218"/>
                <a:gd name="T5" fmla="*/ 168 h 219"/>
                <a:gd name="T6" fmla="*/ 35 w 218"/>
                <a:gd name="T7" fmla="*/ 149 h 219"/>
                <a:gd name="T8" fmla="*/ 27 w 218"/>
                <a:gd name="T9" fmla="*/ 125 h 219"/>
                <a:gd name="T10" fmla="*/ 26 w 218"/>
                <a:gd name="T11" fmla="*/ 101 h 219"/>
                <a:gd name="T12" fmla="*/ 32 w 218"/>
                <a:gd name="T13" fmla="*/ 77 h 219"/>
                <a:gd name="T14" fmla="*/ 45 w 218"/>
                <a:gd name="T15" fmla="*/ 56 h 219"/>
                <a:gd name="T16" fmla="*/ 62 w 218"/>
                <a:gd name="T17" fmla="*/ 40 h 219"/>
                <a:gd name="T18" fmla="*/ 85 w 218"/>
                <a:gd name="T19" fmla="*/ 29 h 219"/>
                <a:gd name="T20" fmla="*/ 109 w 218"/>
                <a:gd name="T21" fmla="*/ 26 h 219"/>
                <a:gd name="T22" fmla="*/ 134 w 218"/>
                <a:gd name="T23" fmla="*/ 29 h 219"/>
                <a:gd name="T24" fmla="*/ 155 w 218"/>
                <a:gd name="T25" fmla="*/ 40 h 219"/>
                <a:gd name="T26" fmla="*/ 174 w 218"/>
                <a:gd name="T27" fmla="*/ 56 h 219"/>
                <a:gd name="T28" fmla="*/ 186 w 218"/>
                <a:gd name="T29" fmla="*/ 77 h 219"/>
                <a:gd name="T30" fmla="*/ 192 w 218"/>
                <a:gd name="T31" fmla="*/ 101 h 219"/>
                <a:gd name="T32" fmla="*/ 191 w 218"/>
                <a:gd name="T33" fmla="*/ 125 h 219"/>
                <a:gd name="T34" fmla="*/ 182 w 218"/>
                <a:gd name="T35" fmla="*/ 149 h 219"/>
                <a:gd name="T36" fmla="*/ 168 w 218"/>
                <a:gd name="T37" fmla="*/ 168 h 219"/>
                <a:gd name="T38" fmla="*/ 149 w 218"/>
                <a:gd name="T39" fmla="*/ 183 h 219"/>
                <a:gd name="T40" fmla="*/ 125 w 218"/>
                <a:gd name="T41" fmla="*/ 191 h 219"/>
                <a:gd name="T42" fmla="*/ 109 w 218"/>
                <a:gd name="T43" fmla="*/ 0 h 219"/>
                <a:gd name="T44" fmla="*/ 77 w 218"/>
                <a:gd name="T45" fmla="*/ 4 h 219"/>
                <a:gd name="T46" fmla="*/ 48 w 218"/>
                <a:gd name="T47" fmla="*/ 18 h 219"/>
                <a:gd name="T48" fmla="*/ 25 w 218"/>
                <a:gd name="T49" fmla="*/ 40 h 219"/>
                <a:gd name="T50" fmla="*/ 8 w 218"/>
                <a:gd name="T51" fmla="*/ 66 h 219"/>
                <a:gd name="T52" fmla="*/ 1 w 218"/>
                <a:gd name="T53" fmla="*/ 98 h 219"/>
                <a:gd name="T54" fmla="*/ 2 w 218"/>
                <a:gd name="T55" fmla="*/ 131 h 219"/>
                <a:gd name="T56" fmla="*/ 13 w 218"/>
                <a:gd name="T57" fmla="*/ 161 h 219"/>
                <a:gd name="T58" fmla="*/ 32 w 218"/>
                <a:gd name="T59" fmla="*/ 187 h 219"/>
                <a:gd name="T60" fmla="*/ 57 w 218"/>
                <a:gd name="T61" fmla="*/ 205 h 219"/>
                <a:gd name="T62" fmla="*/ 87 w 218"/>
                <a:gd name="T63" fmla="*/ 217 h 219"/>
                <a:gd name="T64" fmla="*/ 120 w 218"/>
                <a:gd name="T65" fmla="*/ 218 h 219"/>
                <a:gd name="T66" fmla="*/ 151 w 218"/>
                <a:gd name="T67" fmla="*/ 210 h 219"/>
                <a:gd name="T68" fmla="*/ 178 w 218"/>
                <a:gd name="T69" fmla="*/ 193 h 219"/>
                <a:gd name="T70" fmla="*/ 200 w 218"/>
                <a:gd name="T71" fmla="*/ 171 h 219"/>
                <a:gd name="T72" fmla="*/ 213 w 218"/>
                <a:gd name="T73" fmla="*/ 142 h 219"/>
                <a:gd name="T74" fmla="*/ 218 w 218"/>
                <a:gd name="T75" fmla="*/ 109 h 219"/>
                <a:gd name="T76" fmla="*/ 213 w 218"/>
                <a:gd name="T77" fmla="*/ 77 h 219"/>
                <a:gd name="T78" fmla="*/ 200 w 218"/>
                <a:gd name="T79" fmla="*/ 48 h 219"/>
                <a:gd name="T80" fmla="*/ 178 w 218"/>
                <a:gd name="T81" fmla="*/ 25 h 219"/>
                <a:gd name="T82" fmla="*/ 151 w 218"/>
                <a:gd name="T83" fmla="*/ 8 h 219"/>
                <a:gd name="T84" fmla="*/ 120 w 218"/>
                <a:gd name="T85"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8" h="219">
                  <a:moveTo>
                    <a:pt x="109" y="193"/>
                  </a:moveTo>
                  <a:lnTo>
                    <a:pt x="101" y="193"/>
                  </a:lnTo>
                  <a:lnTo>
                    <a:pt x="92" y="191"/>
                  </a:lnTo>
                  <a:lnTo>
                    <a:pt x="85" y="190"/>
                  </a:lnTo>
                  <a:lnTo>
                    <a:pt x="76" y="187"/>
                  </a:lnTo>
                  <a:lnTo>
                    <a:pt x="70" y="183"/>
                  </a:lnTo>
                  <a:lnTo>
                    <a:pt x="62" y="179"/>
                  </a:lnTo>
                  <a:lnTo>
                    <a:pt x="56" y="174"/>
                  </a:lnTo>
                  <a:lnTo>
                    <a:pt x="50" y="168"/>
                  </a:lnTo>
                  <a:lnTo>
                    <a:pt x="45" y="162"/>
                  </a:lnTo>
                  <a:lnTo>
                    <a:pt x="40" y="156"/>
                  </a:lnTo>
                  <a:lnTo>
                    <a:pt x="35" y="149"/>
                  </a:lnTo>
                  <a:lnTo>
                    <a:pt x="32" y="142"/>
                  </a:lnTo>
                  <a:lnTo>
                    <a:pt x="29" y="134"/>
                  </a:lnTo>
                  <a:lnTo>
                    <a:pt x="27" y="125"/>
                  </a:lnTo>
                  <a:lnTo>
                    <a:pt x="26" y="118"/>
                  </a:lnTo>
                  <a:lnTo>
                    <a:pt x="26" y="109"/>
                  </a:lnTo>
                  <a:lnTo>
                    <a:pt x="26" y="101"/>
                  </a:lnTo>
                  <a:lnTo>
                    <a:pt x="27" y="92"/>
                  </a:lnTo>
                  <a:lnTo>
                    <a:pt x="29" y="85"/>
                  </a:lnTo>
                  <a:lnTo>
                    <a:pt x="32" y="77"/>
                  </a:lnTo>
                  <a:lnTo>
                    <a:pt x="35" y="70"/>
                  </a:lnTo>
                  <a:lnTo>
                    <a:pt x="40" y="62"/>
                  </a:lnTo>
                  <a:lnTo>
                    <a:pt x="45" y="56"/>
                  </a:lnTo>
                  <a:lnTo>
                    <a:pt x="50" y="50"/>
                  </a:lnTo>
                  <a:lnTo>
                    <a:pt x="56" y="45"/>
                  </a:lnTo>
                  <a:lnTo>
                    <a:pt x="62" y="40"/>
                  </a:lnTo>
                  <a:lnTo>
                    <a:pt x="70" y="35"/>
                  </a:lnTo>
                  <a:lnTo>
                    <a:pt x="76" y="32"/>
                  </a:lnTo>
                  <a:lnTo>
                    <a:pt x="85" y="29"/>
                  </a:lnTo>
                  <a:lnTo>
                    <a:pt x="92" y="27"/>
                  </a:lnTo>
                  <a:lnTo>
                    <a:pt x="101" y="26"/>
                  </a:lnTo>
                  <a:lnTo>
                    <a:pt x="109" y="26"/>
                  </a:lnTo>
                  <a:lnTo>
                    <a:pt x="118" y="26"/>
                  </a:lnTo>
                  <a:lnTo>
                    <a:pt x="125" y="27"/>
                  </a:lnTo>
                  <a:lnTo>
                    <a:pt x="134" y="29"/>
                  </a:lnTo>
                  <a:lnTo>
                    <a:pt x="142" y="32"/>
                  </a:lnTo>
                  <a:lnTo>
                    <a:pt x="149" y="35"/>
                  </a:lnTo>
                  <a:lnTo>
                    <a:pt x="155" y="40"/>
                  </a:lnTo>
                  <a:lnTo>
                    <a:pt x="162" y="45"/>
                  </a:lnTo>
                  <a:lnTo>
                    <a:pt x="168" y="50"/>
                  </a:lnTo>
                  <a:lnTo>
                    <a:pt x="174" y="56"/>
                  </a:lnTo>
                  <a:lnTo>
                    <a:pt x="178" y="62"/>
                  </a:lnTo>
                  <a:lnTo>
                    <a:pt x="182" y="70"/>
                  </a:lnTo>
                  <a:lnTo>
                    <a:pt x="186" y="77"/>
                  </a:lnTo>
                  <a:lnTo>
                    <a:pt x="189" y="85"/>
                  </a:lnTo>
                  <a:lnTo>
                    <a:pt x="191" y="92"/>
                  </a:lnTo>
                  <a:lnTo>
                    <a:pt x="192" y="101"/>
                  </a:lnTo>
                  <a:lnTo>
                    <a:pt x="193" y="109"/>
                  </a:lnTo>
                  <a:lnTo>
                    <a:pt x="192" y="118"/>
                  </a:lnTo>
                  <a:lnTo>
                    <a:pt x="191" y="125"/>
                  </a:lnTo>
                  <a:lnTo>
                    <a:pt x="189" y="134"/>
                  </a:lnTo>
                  <a:lnTo>
                    <a:pt x="186" y="142"/>
                  </a:lnTo>
                  <a:lnTo>
                    <a:pt x="182" y="149"/>
                  </a:lnTo>
                  <a:lnTo>
                    <a:pt x="178" y="156"/>
                  </a:lnTo>
                  <a:lnTo>
                    <a:pt x="174" y="162"/>
                  </a:lnTo>
                  <a:lnTo>
                    <a:pt x="168" y="168"/>
                  </a:lnTo>
                  <a:lnTo>
                    <a:pt x="162" y="174"/>
                  </a:lnTo>
                  <a:lnTo>
                    <a:pt x="155" y="179"/>
                  </a:lnTo>
                  <a:lnTo>
                    <a:pt x="149" y="183"/>
                  </a:lnTo>
                  <a:lnTo>
                    <a:pt x="142" y="187"/>
                  </a:lnTo>
                  <a:lnTo>
                    <a:pt x="134" y="190"/>
                  </a:lnTo>
                  <a:lnTo>
                    <a:pt x="125" y="191"/>
                  </a:lnTo>
                  <a:lnTo>
                    <a:pt x="118" y="193"/>
                  </a:lnTo>
                  <a:lnTo>
                    <a:pt x="109" y="193"/>
                  </a:lnTo>
                  <a:close/>
                  <a:moveTo>
                    <a:pt x="109" y="0"/>
                  </a:moveTo>
                  <a:lnTo>
                    <a:pt x="98" y="0"/>
                  </a:lnTo>
                  <a:lnTo>
                    <a:pt x="87" y="2"/>
                  </a:lnTo>
                  <a:lnTo>
                    <a:pt x="77" y="4"/>
                  </a:lnTo>
                  <a:lnTo>
                    <a:pt x="66" y="8"/>
                  </a:lnTo>
                  <a:lnTo>
                    <a:pt x="57" y="13"/>
                  </a:lnTo>
                  <a:lnTo>
                    <a:pt x="48" y="18"/>
                  </a:lnTo>
                  <a:lnTo>
                    <a:pt x="40" y="25"/>
                  </a:lnTo>
                  <a:lnTo>
                    <a:pt x="32" y="32"/>
                  </a:lnTo>
                  <a:lnTo>
                    <a:pt x="25" y="40"/>
                  </a:lnTo>
                  <a:lnTo>
                    <a:pt x="19" y="48"/>
                  </a:lnTo>
                  <a:lnTo>
                    <a:pt x="13" y="57"/>
                  </a:lnTo>
                  <a:lnTo>
                    <a:pt x="8" y="66"/>
                  </a:lnTo>
                  <a:lnTo>
                    <a:pt x="5" y="77"/>
                  </a:lnTo>
                  <a:lnTo>
                    <a:pt x="2" y="87"/>
                  </a:lnTo>
                  <a:lnTo>
                    <a:pt x="1" y="98"/>
                  </a:lnTo>
                  <a:lnTo>
                    <a:pt x="0" y="109"/>
                  </a:lnTo>
                  <a:lnTo>
                    <a:pt x="1" y="120"/>
                  </a:lnTo>
                  <a:lnTo>
                    <a:pt x="2" y="131"/>
                  </a:lnTo>
                  <a:lnTo>
                    <a:pt x="5" y="142"/>
                  </a:lnTo>
                  <a:lnTo>
                    <a:pt x="8" y="151"/>
                  </a:lnTo>
                  <a:lnTo>
                    <a:pt x="13" y="161"/>
                  </a:lnTo>
                  <a:lnTo>
                    <a:pt x="19" y="171"/>
                  </a:lnTo>
                  <a:lnTo>
                    <a:pt x="25" y="178"/>
                  </a:lnTo>
                  <a:lnTo>
                    <a:pt x="32" y="187"/>
                  </a:lnTo>
                  <a:lnTo>
                    <a:pt x="40" y="193"/>
                  </a:lnTo>
                  <a:lnTo>
                    <a:pt x="48" y="200"/>
                  </a:lnTo>
                  <a:lnTo>
                    <a:pt x="57" y="205"/>
                  </a:lnTo>
                  <a:lnTo>
                    <a:pt x="66" y="210"/>
                  </a:lnTo>
                  <a:lnTo>
                    <a:pt x="77" y="214"/>
                  </a:lnTo>
                  <a:lnTo>
                    <a:pt x="87" y="217"/>
                  </a:lnTo>
                  <a:lnTo>
                    <a:pt x="98" y="218"/>
                  </a:lnTo>
                  <a:lnTo>
                    <a:pt x="109" y="219"/>
                  </a:lnTo>
                  <a:lnTo>
                    <a:pt x="120" y="218"/>
                  </a:lnTo>
                  <a:lnTo>
                    <a:pt x="131" y="217"/>
                  </a:lnTo>
                  <a:lnTo>
                    <a:pt x="142" y="214"/>
                  </a:lnTo>
                  <a:lnTo>
                    <a:pt x="151" y="210"/>
                  </a:lnTo>
                  <a:lnTo>
                    <a:pt x="161" y="205"/>
                  </a:lnTo>
                  <a:lnTo>
                    <a:pt x="169" y="200"/>
                  </a:lnTo>
                  <a:lnTo>
                    <a:pt x="178" y="193"/>
                  </a:lnTo>
                  <a:lnTo>
                    <a:pt x="187" y="187"/>
                  </a:lnTo>
                  <a:lnTo>
                    <a:pt x="193" y="178"/>
                  </a:lnTo>
                  <a:lnTo>
                    <a:pt x="200" y="171"/>
                  </a:lnTo>
                  <a:lnTo>
                    <a:pt x="205" y="161"/>
                  </a:lnTo>
                  <a:lnTo>
                    <a:pt x="209" y="151"/>
                  </a:lnTo>
                  <a:lnTo>
                    <a:pt x="213" y="142"/>
                  </a:lnTo>
                  <a:lnTo>
                    <a:pt x="216" y="131"/>
                  </a:lnTo>
                  <a:lnTo>
                    <a:pt x="218" y="120"/>
                  </a:lnTo>
                  <a:lnTo>
                    <a:pt x="218" y="109"/>
                  </a:lnTo>
                  <a:lnTo>
                    <a:pt x="218" y="98"/>
                  </a:lnTo>
                  <a:lnTo>
                    <a:pt x="216" y="87"/>
                  </a:lnTo>
                  <a:lnTo>
                    <a:pt x="213" y="77"/>
                  </a:lnTo>
                  <a:lnTo>
                    <a:pt x="209" y="66"/>
                  </a:lnTo>
                  <a:lnTo>
                    <a:pt x="205" y="57"/>
                  </a:lnTo>
                  <a:lnTo>
                    <a:pt x="200" y="48"/>
                  </a:lnTo>
                  <a:lnTo>
                    <a:pt x="193" y="40"/>
                  </a:lnTo>
                  <a:lnTo>
                    <a:pt x="187" y="32"/>
                  </a:lnTo>
                  <a:lnTo>
                    <a:pt x="178" y="25"/>
                  </a:lnTo>
                  <a:lnTo>
                    <a:pt x="169" y="18"/>
                  </a:lnTo>
                  <a:lnTo>
                    <a:pt x="161" y="13"/>
                  </a:lnTo>
                  <a:lnTo>
                    <a:pt x="151" y="8"/>
                  </a:lnTo>
                  <a:lnTo>
                    <a:pt x="142" y="4"/>
                  </a:lnTo>
                  <a:lnTo>
                    <a:pt x="131" y="2"/>
                  </a:lnTo>
                  <a:lnTo>
                    <a:pt x="120" y="0"/>
                  </a:lnTo>
                  <a:lnTo>
                    <a:pt x="10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62">
              <a:extLst>
                <a:ext uri="{FF2B5EF4-FFF2-40B4-BE49-F238E27FC236}">
                  <a16:creationId xmlns:a16="http://schemas.microsoft.com/office/drawing/2014/main" id="{1C1E1F22-FEBE-43D1-8E6C-68165A727900}"/>
                </a:ext>
              </a:extLst>
            </p:cNvPr>
            <p:cNvSpPr>
              <a:spLocks noEditPoints="1"/>
            </p:cNvSpPr>
            <p:nvPr/>
          </p:nvSpPr>
          <p:spPr bwMode="auto">
            <a:xfrm>
              <a:off x="1763713" y="3278188"/>
              <a:ext cx="49213" cy="47625"/>
            </a:xfrm>
            <a:custGeom>
              <a:avLst/>
              <a:gdLst>
                <a:gd name="T0" fmla="*/ 54 w 122"/>
                <a:gd name="T1" fmla="*/ 96 h 121"/>
                <a:gd name="T2" fmla="*/ 41 w 122"/>
                <a:gd name="T3" fmla="*/ 90 h 121"/>
                <a:gd name="T4" fmla="*/ 31 w 122"/>
                <a:gd name="T5" fmla="*/ 81 h 121"/>
                <a:gd name="T6" fmla="*/ 26 w 122"/>
                <a:gd name="T7" fmla="*/ 68 h 121"/>
                <a:gd name="T8" fmla="*/ 26 w 122"/>
                <a:gd name="T9" fmla="*/ 54 h 121"/>
                <a:gd name="T10" fmla="*/ 31 w 122"/>
                <a:gd name="T11" fmla="*/ 41 h 121"/>
                <a:gd name="T12" fmla="*/ 41 w 122"/>
                <a:gd name="T13" fmla="*/ 31 h 121"/>
                <a:gd name="T14" fmla="*/ 54 w 122"/>
                <a:gd name="T15" fmla="*/ 26 h 121"/>
                <a:gd name="T16" fmla="*/ 68 w 122"/>
                <a:gd name="T17" fmla="*/ 26 h 121"/>
                <a:gd name="T18" fmla="*/ 81 w 122"/>
                <a:gd name="T19" fmla="*/ 31 h 121"/>
                <a:gd name="T20" fmla="*/ 90 w 122"/>
                <a:gd name="T21" fmla="*/ 41 h 121"/>
                <a:gd name="T22" fmla="*/ 96 w 122"/>
                <a:gd name="T23" fmla="*/ 54 h 121"/>
                <a:gd name="T24" fmla="*/ 96 w 122"/>
                <a:gd name="T25" fmla="*/ 68 h 121"/>
                <a:gd name="T26" fmla="*/ 90 w 122"/>
                <a:gd name="T27" fmla="*/ 81 h 121"/>
                <a:gd name="T28" fmla="*/ 81 w 122"/>
                <a:gd name="T29" fmla="*/ 90 h 121"/>
                <a:gd name="T30" fmla="*/ 68 w 122"/>
                <a:gd name="T31" fmla="*/ 96 h 121"/>
                <a:gd name="T32" fmla="*/ 61 w 122"/>
                <a:gd name="T33" fmla="*/ 0 h 121"/>
                <a:gd name="T34" fmla="*/ 49 w 122"/>
                <a:gd name="T35" fmla="*/ 1 h 121"/>
                <a:gd name="T36" fmla="*/ 38 w 122"/>
                <a:gd name="T37" fmla="*/ 4 h 121"/>
                <a:gd name="T38" fmla="*/ 27 w 122"/>
                <a:gd name="T39" fmla="*/ 11 h 121"/>
                <a:gd name="T40" fmla="*/ 19 w 122"/>
                <a:gd name="T41" fmla="*/ 18 h 121"/>
                <a:gd name="T42" fmla="*/ 11 w 122"/>
                <a:gd name="T43" fmla="*/ 27 h 121"/>
                <a:gd name="T44" fmla="*/ 5 w 122"/>
                <a:gd name="T45" fmla="*/ 38 h 121"/>
                <a:gd name="T46" fmla="*/ 1 w 122"/>
                <a:gd name="T47" fmla="*/ 48 h 121"/>
                <a:gd name="T48" fmla="*/ 0 w 122"/>
                <a:gd name="T49" fmla="*/ 61 h 121"/>
                <a:gd name="T50" fmla="*/ 1 w 122"/>
                <a:gd name="T51" fmla="*/ 73 h 121"/>
                <a:gd name="T52" fmla="*/ 5 w 122"/>
                <a:gd name="T53" fmla="*/ 85 h 121"/>
                <a:gd name="T54" fmla="*/ 11 w 122"/>
                <a:gd name="T55" fmla="*/ 96 h 121"/>
                <a:gd name="T56" fmla="*/ 19 w 122"/>
                <a:gd name="T57" fmla="*/ 104 h 121"/>
                <a:gd name="T58" fmla="*/ 27 w 122"/>
                <a:gd name="T59" fmla="*/ 112 h 121"/>
                <a:gd name="T60" fmla="*/ 38 w 122"/>
                <a:gd name="T61" fmla="*/ 117 h 121"/>
                <a:gd name="T62" fmla="*/ 49 w 122"/>
                <a:gd name="T63" fmla="*/ 120 h 121"/>
                <a:gd name="T64" fmla="*/ 61 w 122"/>
                <a:gd name="T65" fmla="*/ 121 h 121"/>
                <a:gd name="T66" fmla="*/ 73 w 122"/>
                <a:gd name="T67" fmla="*/ 120 h 121"/>
                <a:gd name="T68" fmla="*/ 85 w 122"/>
                <a:gd name="T69" fmla="*/ 117 h 121"/>
                <a:gd name="T70" fmla="*/ 95 w 122"/>
                <a:gd name="T71" fmla="*/ 112 h 121"/>
                <a:gd name="T72" fmla="*/ 104 w 122"/>
                <a:gd name="T73" fmla="*/ 104 h 121"/>
                <a:gd name="T74" fmla="*/ 112 w 122"/>
                <a:gd name="T75" fmla="*/ 96 h 121"/>
                <a:gd name="T76" fmla="*/ 117 w 122"/>
                <a:gd name="T77" fmla="*/ 85 h 121"/>
                <a:gd name="T78" fmla="*/ 121 w 122"/>
                <a:gd name="T79" fmla="*/ 73 h 121"/>
                <a:gd name="T80" fmla="*/ 122 w 122"/>
                <a:gd name="T81" fmla="*/ 61 h 121"/>
                <a:gd name="T82" fmla="*/ 121 w 122"/>
                <a:gd name="T83" fmla="*/ 48 h 121"/>
                <a:gd name="T84" fmla="*/ 117 w 122"/>
                <a:gd name="T85" fmla="*/ 38 h 121"/>
                <a:gd name="T86" fmla="*/ 112 w 122"/>
                <a:gd name="T87" fmla="*/ 27 h 121"/>
                <a:gd name="T88" fmla="*/ 104 w 122"/>
                <a:gd name="T89" fmla="*/ 18 h 121"/>
                <a:gd name="T90" fmla="*/ 95 w 122"/>
                <a:gd name="T91" fmla="*/ 11 h 121"/>
                <a:gd name="T92" fmla="*/ 85 w 122"/>
                <a:gd name="T93" fmla="*/ 4 h 121"/>
                <a:gd name="T94" fmla="*/ 73 w 122"/>
                <a:gd name="T95" fmla="*/ 1 h 121"/>
                <a:gd name="T96" fmla="*/ 61 w 122"/>
                <a:gd name="T9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2" h="121">
                  <a:moveTo>
                    <a:pt x="61" y="97"/>
                  </a:moveTo>
                  <a:lnTo>
                    <a:pt x="54" y="96"/>
                  </a:lnTo>
                  <a:lnTo>
                    <a:pt x="47" y="93"/>
                  </a:lnTo>
                  <a:lnTo>
                    <a:pt x="41" y="90"/>
                  </a:lnTo>
                  <a:lnTo>
                    <a:pt x="36" y="86"/>
                  </a:lnTo>
                  <a:lnTo>
                    <a:pt x="31" y="81"/>
                  </a:lnTo>
                  <a:lnTo>
                    <a:pt x="28" y="75"/>
                  </a:lnTo>
                  <a:lnTo>
                    <a:pt x="26" y="68"/>
                  </a:lnTo>
                  <a:lnTo>
                    <a:pt x="26" y="61"/>
                  </a:lnTo>
                  <a:lnTo>
                    <a:pt x="26" y="54"/>
                  </a:lnTo>
                  <a:lnTo>
                    <a:pt x="28" y="47"/>
                  </a:lnTo>
                  <a:lnTo>
                    <a:pt x="31" y="41"/>
                  </a:lnTo>
                  <a:lnTo>
                    <a:pt x="36" y="35"/>
                  </a:lnTo>
                  <a:lnTo>
                    <a:pt x="41" y="31"/>
                  </a:lnTo>
                  <a:lnTo>
                    <a:pt x="47" y="28"/>
                  </a:lnTo>
                  <a:lnTo>
                    <a:pt x="54" y="26"/>
                  </a:lnTo>
                  <a:lnTo>
                    <a:pt x="61" y="25"/>
                  </a:lnTo>
                  <a:lnTo>
                    <a:pt x="68" y="26"/>
                  </a:lnTo>
                  <a:lnTo>
                    <a:pt x="75" y="28"/>
                  </a:lnTo>
                  <a:lnTo>
                    <a:pt x="81" y="31"/>
                  </a:lnTo>
                  <a:lnTo>
                    <a:pt x="86" y="35"/>
                  </a:lnTo>
                  <a:lnTo>
                    <a:pt x="90" y="41"/>
                  </a:lnTo>
                  <a:lnTo>
                    <a:pt x="94" y="47"/>
                  </a:lnTo>
                  <a:lnTo>
                    <a:pt x="96" y="54"/>
                  </a:lnTo>
                  <a:lnTo>
                    <a:pt x="97" y="61"/>
                  </a:lnTo>
                  <a:lnTo>
                    <a:pt x="96" y="68"/>
                  </a:lnTo>
                  <a:lnTo>
                    <a:pt x="94" y="75"/>
                  </a:lnTo>
                  <a:lnTo>
                    <a:pt x="90" y="81"/>
                  </a:lnTo>
                  <a:lnTo>
                    <a:pt x="86" y="86"/>
                  </a:lnTo>
                  <a:lnTo>
                    <a:pt x="81" y="90"/>
                  </a:lnTo>
                  <a:lnTo>
                    <a:pt x="75" y="93"/>
                  </a:lnTo>
                  <a:lnTo>
                    <a:pt x="68" y="96"/>
                  </a:lnTo>
                  <a:lnTo>
                    <a:pt x="61" y="97"/>
                  </a:lnTo>
                  <a:close/>
                  <a:moveTo>
                    <a:pt x="61" y="0"/>
                  </a:moveTo>
                  <a:lnTo>
                    <a:pt x="55" y="0"/>
                  </a:lnTo>
                  <a:lnTo>
                    <a:pt x="49" y="1"/>
                  </a:lnTo>
                  <a:lnTo>
                    <a:pt x="43" y="2"/>
                  </a:lnTo>
                  <a:lnTo>
                    <a:pt x="38" y="4"/>
                  </a:lnTo>
                  <a:lnTo>
                    <a:pt x="32" y="8"/>
                  </a:lnTo>
                  <a:lnTo>
                    <a:pt x="27" y="11"/>
                  </a:lnTo>
                  <a:lnTo>
                    <a:pt x="23" y="14"/>
                  </a:lnTo>
                  <a:lnTo>
                    <a:pt x="19" y="18"/>
                  </a:lnTo>
                  <a:lnTo>
                    <a:pt x="14" y="23"/>
                  </a:lnTo>
                  <a:lnTo>
                    <a:pt x="11" y="27"/>
                  </a:lnTo>
                  <a:lnTo>
                    <a:pt x="8" y="32"/>
                  </a:lnTo>
                  <a:lnTo>
                    <a:pt x="5" y="38"/>
                  </a:lnTo>
                  <a:lnTo>
                    <a:pt x="3" y="43"/>
                  </a:lnTo>
                  <a:lnTo>
                    <a:pt x="1" y="48"/>
                  </a:lnTo>
                  <a:lnTo>
                    <a:pt x="0" y="55"/>
                  </a:lnTo>
                  <a:lnTo>
                    <a:pt x="0" y="61"/>
                  </a:lnTo>
                  <a:lnTo>
                    <a:pt x="0" y="67"/>
                  </a:lnTo>
                  <a:lnTo>
                    <a:pt x="1" y="73"/>
                  </a:lnTo>
                  <a:lnTo>
                    <a:pt x="3" y="79"/>
                  </a:lnTo>
                  <a:lnTo>
                    <a:pt x="5" y="85"/>
                  </a:lnTo>
                  <a:lnTo>
                    <a:pt x="8" y="90"/>
                  </a:lnTo>
                  <a:lnTo>
                    <a:pt x="11" y="96"/>
                  </a:lnTo>
                  <a:lnTo>
                    <a:pt x="14" y="100"/>
                  </a:lnTo>
                  <a:lnTo>
                    <a:pt x="19" y="104"/>
                  </a:lnTo>
                  <a:lnTo>
                    <a:pt x="23" y="108"/>
                  </a:lnTo>
                  <a:lnTo>
                    <a:pt x="27" y="112"/>
                  </a:lnTo>
                  <a:lnTo>
                    <a:pt x="32" y="115"/>
                  </a:lnTo>
                  <a:lnTo>
                    <a:pt x="38" y="117"/>
                  </a:lnTo>
                  <a:lnTo>
                    <a:pt x="43" y="119"/>
                  </a:lnTo>
                  <a:lnTo>
                    <a:pt x="49" y="120"/>
                  </a:lnTo>
                  <a:lnTo>
                    <a:pt x="55" y="121"/>
                  </a:lnTo>
                  <a:lnTo>
                    <a:pt x="61" y="121"/>
                  </a:lnTo>
                  <a:lnTo>
                    <a:pt x="68" y="121"/>
                  </a:lnTo>
                  <a:lnTo>
                    <a:pt x="73" y="120"/>
                  </a:lnTo>
                  <a:lnTo>
                    <a:pt x="80" y="119"/>
                  </a:lnTo>
                  <a:lnTo>
                    <a:pt x="85" y="117"/>
                  </a:lnTo>
                  <a:lnTo>
                    <a:pt x="90" y="115"/>
                  </a:lnTo>
                  <a:lnTo>
                    <a:pt x="95" y="112"/>
                  </a:lnTo>
                  <a:lnTo>
                    <a:pt x="100" y="108"/>
                  </a:lnTo>
                  <a:lnTo>
                    <a:pt x="104" y="104"/>
                  </a:lnTo>
                  <a:lnTo>
                    <a:pt x="108" y="100"/>
                  </a:lnTo>
                  <a:lnTo>
                    <a:pt x="112" y="96"/>
                  </a:lnTo>
                  <a:lnTo>
                    <a:pt x="115" y="90"/>
                  </a:lnTo>
                  <a:lnTo>
                    <a:pt x="117" y="85"/>
                  </a:lnTo>
                  <a:lnTo>
                    <a:pt x="119" y="79"/>
                  </a:lnTo>
                  <a:lnTo>
                    <a:pt x="121" y="73"/>
                  </a:lnTo>
                  <a:lnTo>
                    <a:pt x="122" y="67"/>
                  </a:lnTo>
                  <a:lnTo>
                    <a:pt x="122" y="61"/>
                  </a:lnTo>
                  <a:lnTo>
                    <a:pt x="122" y="55"/>
                  </a:lnTo>
                  <a:lnTo>
                    <a:pt x="121" y="48"/>
                  </a:lnTo>
                  <a:lnTo>
                    <a:pt x="119" y="43"/>
                  </a:lnTo>
                  <a:lnTo>
                    <a:pt x="117" y="38"/>
                  </a:lnTo>
                  <a:lnTo>
                    <a:pt x="115" y="32"/>
                  </a:lnTo>
                  <a:lnTo>
                    <a:pt x="112" y="27"/>
                  </a:lnTo>
                  <a:lnTo>
                    <a:pt x="108" y="23"/>
                  </a:lnTo>
                  <a:lnTo>
                    <a:pt x="104" y="18"/>
                  </a:lnTo>
                  <a:lnTo>
                    <a:pt x="100" y="14"/>
                  </a:lnTo>
                  <a:lnTo>
                    <a:pt x="95" y="11"/>
                  </a:lnTo>
                  <a:lnTo>
                    <a:pt x="90" y="8"/>
                  </a:lnTo>
                  <a:lnTo>
                    <a:pt x="85" y="4"/>
                  </a:lnTo>
                  <a:lnTo>
                    <a:pt x="80" y="2"/>
                  </a:lnTo>
                  <a:lnTo>
                    <a:pt x="73" y="1"/>
                  </a:lnTo>
                  <a:lnTo>
                    <a:pt x="68" y="0"/>
                  </a:lnTo>
                  <a:lnTo>
                    <a:pt x="6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63">
              <a:extLst>
                <a:ext uri="{FF2B5EF4-FFF2-40B4-BE49-F238E27FC236}">
                  <a16:creationId xmlns:a16="http://schemas.microsoft.com/office/drawing/2014/main" id="{CE97D880-A870-4A44-99A1-7EF1AAE63004}"/>
                </a:ext>
              </a:extLst>
            </p:cNvPr>
            <p:cNvSpPr>
              <a:spLocks noEditPoints="1"/>
            </p:cNvSpPr>
            <p:nvPr/>
          </p:nvSpPr>
          <p:spPr bwMode="auto">
            <a:xfrm>
              <a:off x="1547813" y="3330576"/>
              <a:ext cx="212725" cy="212725"/>
            </a:xfrm>
            <a:custGeom>
              <a:avLst/>
              <a:gdLst>
                <a:gd name="T0" fmla="*/ 407 w 535"/>
                <a:gd name="T1" fmla="*/ 408 h 536"/>
                <a:gd name="T2" fmla="*/ 367 w 535"/>
                <a:gd name="T3" fmla="*/ 436 h 536"/>
                <a:gd name="T4" fmla="*/ 330 w 535"/>
                <a:gd name="T5" fmla="*/ 452 h 536"/>
                <a:gd name="T6" fmla="*/ 321 w 535"/>
                <a:gd name="T7" fmla="*/ 465 h 536"/>
                <a:gd name="T8" fmla="*/ 217 w 535"/>
                <a:gd name="T9" fmla="*/ 461 h 536"/>
                <a:gd name="T10" fmla="*/ 199 w 535"/>
                <a:gd name="T11" fmla="*/ 449 h 536"/>
                <a:gd name="T12" fmla="*/ 163 w 535"/>
                <a:gd name="T13" fmla="*/ 432 h 536"/>
                <a:gd name="T14" fmla="*/ 134 w 535"/>
                <a:gd name="T15" fmla="*/ 409 h 536"/>
                <a:gd name="T16" fmla="*/ 82 w 535"/>
                <a:gd name="T17" fmla="*/ 433 h 536"/>
                <a:gd name="T18" fmla="*/ 75 w 535"/>
                <a:gd name="T19" fmla="*/ 316 h 536"/>
                <a:gd name="T20" fmla="*/ 72 w 535"/>
                <a:gd name="T21" fmla="*/ 287 h 536"/>
                <a:gd name="T22" fmla="*/ 72 w 535"/>
                <a:gd name="T23" fmla="*/ 246 h 536"/>
                <a:gd name="T24" fmla="*/ 75 w 535"/>
                <a:gd name="T25" fmla="*/ 217 h 536"/>
                <a:gd name="T26" fmla="*/ 82 w 535"/>
                <a:gd name="T27" fmla="*/ 99 h 536"/>
                <a:gd name="T28" fmla="*/ 134 w 535"/>
                <a:gd name="T29" fmla="*/ 124 h 536"/>
                <a:gd name="T30" fmla="*/ 163 w 535"/>
                <a:gd name="T31" fmla="*/ 101 h 536"/>
                <a:gd name="T32" fmla="*/ 199 w 535"/>
                <a:gd name="T33" fmla="*/ 84 h 536"/>
                <a:gd name="T34" fmla="*/ 217 w 535"/>
                <a:gd name="T35" fmla="*/ 72 h 536"/>
                <a:gd name="T36" fmla="*/ 321 w 535"/>
                <a:gd name="T37" fmla="*/ 68 h 536"/>
                <a:gd name="T38" fmla="*/ 330 w 535"/>
                <a:gd name="T39" fmla="*/ 81 h 536"/>
                <a:gd name="T40" fmla="*/ 367 w 535"/>
                <a:gd name="T41" fmla="*/ 97 h 536"/>
                <a:gd name="T42" fmla="*/ 407 w 535"/>
                <a:gd name="T43" fmla="*/ 124 h 536"/>
                <a:gd name="T44" fmla="*/ 505 w 535"/>
                <a:gd name="T45" fmla="*/ 188 h 536"/>
                <a:gd name="T46" fmla="*/ 458 w 535"/>
                <a:gd name="T47" fmla="*/ 221 h 536"/>
                <a:gd name="T48" fmla="*/ 463 w 535"/>
                <a:gd name="T49" fmla="*/ 256 h 536"/>
                <a:gd name="T50" fmla="*/ 461 w 535"/>
                <a:gd name="T51" fmla="*/ 297 h 536"/>
                <a:gd name="T52" fmla="*/ 462 w 535"/>
                <a:gd name="T53" fmla="*/ 319 h 536"/>
                <a:gd name="T54" fmla="*/ 528 w 535"/>
                <a:gd name="T55" fmla="*/ 329 h 536"/>
                <a:gd name="T56" fmla="*/ 489 w 535"/>
                <a:gd name="T57" fmla="*/ 276 h 536"/>
                <a:gd name="T58" fmla="*/ 486 w 535"/>
                <a:gd name="T59" fmla="*/ 238 h 536"/>
                <a:gd name="T60" fmla="*/ 534 w 535"/>
                <a:gd name="T61" fmla="*/ 197 h 536"/>
                <a:gd name="T62" fmla="*/ 467 w 535"/>
                <a:gd name="T63" fmla="*/ 74 h 536"/>
                <a:gd name="T64" fmla="*/ 455 w 535"/>
                <a:gd name="T65" fmla="*/ 70 h 536"/>
                <a:gd name="T66" fmla="*/ 380 w 535"/>
                <a:gd name="T67" fmla="*/ 74 h 536"/>
                <a:gd name="T68" fmla="*/ 346 w 535"/>
                <a:gd name="T69" fmla="*/ 8 h 536"/>
                <a:gd name="T70" fmla="*/ 205 w 535"/>
                <a:gd name="T71" fmla="*/ 0 h 536"/>
                <a:gd name="T72" fmla="*/ 192 w 535"/>
                <a:gd name="T73" fmla="*/ 13 h 536"/>
                <a:gd name="T74" fmla="*/ 143 w 535"/>
                <a:gd name="T75" fmla="*/ 84 h 536"/>
                <a:gd name="T76" fmla="*/ 74 w 535"/>
                <a:gd name="T77" fmla="*/ 70 h 536"/>
                <a:gd name="T78" fmla="*/ 0 w 535"/>
                <a:gd name="T79" fmla="*/ 191 h 536"/>
                <a:gd name="T80" fmla="*/ 49 w 535"/>
                <a:gd name="T81" fmla="*/ 229 h 536"/>
                <a:gd name="T82" fmla="*/ 46 w 535"/>
                <a:gd name="T83" fmla="*/ 266 h 536"/>
                <a:gd name="T84" fmla="*/ 48 w 535"/>
                <a:gd name="T85" fmla="*/ 303 h 536"/>
                <a:gd name="T86" fmla="*/ 0 w 535"/>
                <a:gd name="T87" fmla="*/ 340 h 536"/>
                <a:gd name="T88" fmla="*/ 73 w 535"/>
                <a:gd name="T89" fmla="*/ 463 h 536"/>
                <a:gd name="T90" fmla="*/ 143 w 535"/>
                <a:gd name="T91" fmla="*/ 449 h 536"/>
                <a:gd name="T92" fmla="*/ 192 w 535"/>
                <a:gd name="T93" fmla="*/ 523 h 536"/>
                <a:gd name="T94" fmla="*/ 205 w 535"/>
                <a:gd name="T95" fmla="*/ 536 h 536"/>
                <a:gd name="T96" fmla="*/ 346 w 535"/>
                <a:gd name="T97" fmla="*/ 528 h 536"/>
                <a:gd name="T98" fmla="*/ 364 w 535"/>
                <a:gd name="T99" fmla="*/ 467 h 536"/>
                <a:gd name="T100" fmla="*/ 409 w 535"/>
                <a:gd name="T101" fmla="*/ 437 h 536"/>
                <a:gd name="T102" fmla="*/ 458 w 535"/>
                <a:gd name="T103" fmla="*/ 463 h 536"/>
                <a:gd name="T104" fmla="*/ 467 w 535"/>
                <a:gd name="T105" fmla="*/ 459 h 536"/>
                <a:gd name="T106" fmla="*/ 535 w 535"/>
                <a:gd name="T107" fmla="*/ 335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5" h="536">
                  <a:moveTo>
                    <a:pt x="453" y="433"/>
                  </a:moveTo>
                  <a:lnTo>
                    <a:pt x="414" y="410"/>
                  </a:lnTo>
                  <a:lnTo>
                    <a:pt x="410" y="409"/>
                  </a:lnTo>
                  <a:lnTo>
                    <a:pt x="407" y="408"/>
                  </a:lnTo>
                  <a:lnTo>
                    <a:pt x="403" y="409"/>
                  </a:lnTo>
                  <a:lnTo>
                    <a:pt x="399" y="411"/>
                  </a:lnTo>
                  <a:lnTo>
                    <a:pt x="383" y="424"/>
                  </a:lnTo>
                  <a:lnTo>
                    <a:pt x="367" y="436"/>
                  </a:lnTo>
                  <a:lnTo>
                    <a:pt x="359" y="441"/>
                  </a:lnTo>
                  <a:lnTo>
                    <a:pt x="350" y="446"/>
                  </a:lnTo>
                  <a:lnTo>
                    <a:pt x="340" y="449"/>
                  </a:lnTo>
                  <a:lnTo>
                    <a:pt x="330" y="452"/>
                  </a:lnTo>
                  <a:lnTo>
                    <a:pt x="326" y="454"/>
                  </a:lnTo>
                  <a:lnTo>
                    <a:pt x="323" y="457"/>
                  </a:lnTo>
                  <a:lnTo>
                    <a:pt x="321" y="461"/>
                  </a:lnTo>
                  <a:lnTo>
                    <a:pt x="321" y="465"/>
                  </a:lnTo>
                  <a:lnTo>
                    <a:pt x="321" y="511"/>
                  </a:lnTo>
                  <a:lnTo>
                    <a:pt x="218" y="511"/>
                  </a:lnTo>
                  <a:lnTo>
                    <a:pt x="218" y="465"/>
                  </a:lnTo>
                  <a:lnTo>
                    <a:pt x="217" y="461"/>
                  </a:lnTo>
                  <a:lnTo>
                    <a:pt x="216" y="457"/>
                  </a:lnTo>
                  <a:lnTo>
                    <a:pt x="213" y="454"/>
                  </a:lnTo>
                  <a:lnTo>
                    <a:pt x="208" y="452"/>
                  </a:lnTo>
                  <a:lnTo>
                    <a:pt x="199" y="449"/>
                  </a:lnTo>
                  <a:lnTo>
                    <a:pt x="189" y="446"/>
                  </a:lnTo>
                  <a:lnTo>
                    <a:pt x="180" y="441"/>
                  </a:lnTo>
                  <a:lnTo>
                    <a:pt x="172" y="437"/>
                  </a:lnTo>
                  <a:lnTo>
                    <a:pt x="163" y="432"/>
                  </a:lnTo>
                  <a:lnTo>
                    <a:pt x="155" y="425"/>
                  </a:lnTo>
                  <a:lnTo>
                    <a:pt x="146" y="419"/>
                  </a:lnTo>
                  <a:lnTo>
                    <a:pt x="137" y="411"/>
                  </a:lnTo>
                  <a:lnTo>
                    <a:pt x="134" y="409"/>
                  </a:lnTo>
                  <a:lnTo>
                    <a:pt x="130" y="408"/>
                  </a:lnTo>
                  <a:lnTo>
                    <a:pt x="126" y="409"/>
                  </a:lnTo>
                  <a:lnTo>
                    <a:pt x="122" y="410"/>
                  </a:lnTo>
                  <a:lnTo>
                    <a:pt x="82" y="433"/>
                  </a:lnTo>
                  <a:lnTo>
                    <a:pt x="30" y="344"/>
                  </a:lnTo>
                  <a:lnTo>
                    <a:pt x="70" y="321"/>
                  </a:lnTo>
                  <a:lnTo>
                    <a:pt x="73" y="319"/>
                  </a:lnTo>
                  <a:lnTo>
                    <a:pt x="75" y="316"/>
                  </a:lnTo>
                  <a:lnTo>
                    <a:pt x="75" y="311"/>
                  </a:lnTo>
                  <a:lnTo>
                    <a:pt x="75" y="307"/>
                  </a:lnTo>
                  <a:lnTo>
                    <a:pt x="74" y="297"/>
                  </a:lnTo>
                  <a:lnTo>
                    <a:pt x="72" y="287"/>
                  </a:lnTo>
                  <a:lnTo>
                    <a:pt x="72" y="277"/>
                  </a:lnTo>
                  <a:lnTo>
                    <a:pt x="71" y="266"/>
                  </a:lnTo>
                  <a:lnTo>
                    <a:pt x="72" y="257"/>
                  </a:lnTo>
                  <a:lnTo>
                    <a:pt x="72" y="246"/>
                  </a:lnTo>
                  <a:lnTo>
                    <a:pt x="74" y="236"/>
                  </a:lnTo>
                  <a:lnTo>
                    <a:pt x="75" y="226"/>
                  </a:lnTo>
                  <a:lnTo>
                    <a:pt x="76" y="221"/>
                  </a:lnTo>
                  <a:lnTo>
                    <a:pt x="75" y="217"/>
                  </a:lnTo>
                  <a:lnTo>
                    <a:pt x="73" y="214"/>
                  </a:lnTo>
                  <a:lnTo>
                    <a:pt x="70" y="212"/>
                  </a:lnTo>
                  <a:lnTo>
                    <a:pt x="30" y="188"/>
                  </a:lnTo>
                  <a:lnTo>
                    <a:pt x="82" y="99"/>
                  </a:lnTo>
                  <a:lnTo>
                    <a:pt x="122" y="122"/>
                  </a:lnTo>
                  <a:lnTo>
                    <a:pt x="126" y="124"/>
                  </a:lnTo>
                  <a:lnTo>
                    <a:pt x="130" y="124"/>
                  </a:lnTo>
                  <a:lnTo>
                    <a:pt x="134" y="124"/>
                  </a:lnTo>
                  <a:lnTo>
                    <a:pt x="137" y="121"/>
                  </a:lnTo>
                  <a:lnTo>
                    <a:pt x="146" y="114"/>
                  </a:lnTo>
                  <a:lnTo>
                    <a:pt x="155" y="106"/>
                  </a:lnTo>
                  <a:lnTo>
                    <a:pt x="163" y="101"/>
                  </a:lnTo>
                  <a:lnTo>
                    <a:pt x="172" y="96"/>
                  </a:lnTo>
                  <a:lnTo>
                    <a:pt x="180" y="91"/>
                  </a:lnTo>
                  <a:lnTo>
                    <a:pt x="189" y="87"/>
                  </a:lnTo>
                  <a:lnTo>
                    <a:pt x="199" y="84"/>
                  </a:lnTo>
                  <a:lnTo>
                    <a:pt x="208" y="81"/>
                  </a:lnTo>
                  <a:lnTo>
                    <a:pt x="213" y="78"/>
                  </a:lnTo>
                  <a:lnTo>
                    <a:pt x="215" y="76"/>
                  </a:lnTo>
                  <a:lnTo>
                    <a:pt x="217" y="72"/>
                  </a:lnTo>
                  <a:lnTo>
                    <a:pt x="218" y="68"/>
                  </a:lnTo>
                  <a:lnTo>
                    <a:pt x="218" y="26"/>
                  </a:lnTo>
                  <a:lnTo>
                    <a:pt x="321" y="26"/>
                  </a:lnTo>
                  <a:lnTo>
                    <a:pt x="321" y="68"/>
                  </a:lnTo>
                  <a:lnTo>
                    <a:pt x="321" y="72"/>
                  </a:lnTo>
                  <a:lnTo>
                    <a:pt x="323" y="76"/>
                  </a:lnTo>
                  <a:lnTo>
                    <a:pt x="326" y="78"/>
                  </a:lnTo>
                  <a:lnTo>
                    <a:pt x="330" y="81"/>
                  </a:lnTo>
                  <a:lnTo>
                    <a:pt x="340" y="84"/>
                  </a:lnTo>
                  <a:lnTo>
                    <a:pt x="350" y="87"/>
                  </a:lnTo>
                  <a:lnTo>
                    <a:pt x="360" y="91"/>
                  </a:lnTo>
                  <a:lnTo>
                    <a:pt x="367" y="97"/>
                  </a:lnTo>
                  <a:lnTo>
                    <a:pt x="383" y="107"/>
                  </a:lnTo>
                  <a:lnTo>
                    <a:pt x="399" y="121"/>
                  </a:lnTo>
                  <a:lnTo>
                    <a:pt x="403" y="124"/>
                  </a:lnTo>
                  <a:lnTo>
                    <a:pt x="407" y="124"/>
                  </a:lnTo>
                  <a:lnTo>
                    <a:pt x="410" y="124"/>
                  </a:lnTo>
                  <a:lnTo>
                    <a:pt x="414" y="122"/>
                  </a:lnTo>
                  <a:lnTo>
                    <a:pt x="453" y="99"/>
                  </a:lnTo>
                  <a:lnTo>
                    <a:pt x="505" y="188"/>
                  </a:lnTo>
                  <a:lnTo>
                    <a:pt x="465" y="212"/>
                  </a:lnTo>
                  <a:lnTo>
                    <a:pt x="462" y="214"/>
                  </a:lnTo>
                  <a:lnTo>
                    <a:pt x="460" y="217"/>
                  </a:lnTo>
                  <a:lnTo>
                    <a:pt x="458" y="221"/>
                  </a:lnTo>
                  <a:lnTo>
                    <a:pt x="458" y="226"/>
                  </a:lnTo>
                  <a:lnTo>
                    <a:pt x="461" y="235"/>
                  </a:lnTo>
                  <a:lnTo>
                    <a:pt x="462" y="246"/>
                  </a:lnTo>
                  <a:lnTo>
                    <a:pt x="463" y="256"/>
                  </a:lnTo>
                  <a:lnTo>
                    <a:pt x="463" y="266"/>
                  </a:lnTo>
                  <a:lnTo>
                    <a:pt x="463" y="277"/>
                  </a:lnTo>
                  <a:lnTo>
                    <a:pt x="462" y="287"/>
                  </a:lnTo>
                  <a:lnTo>
                    <a:pt x="461" y="297"/>
                  </a:lnTo>
                  <a:lnTo>
                    <a:pt x="458" y="307"/>
                  </a:lnTo>
                  <a:lnTo>
                    <a:pt x="458" y="311"/>
                  </a:lnTo>
                  <a:lnTo>
                    <a:pt x="460" y="316"/>
                  </a:lnTo>
                  <a:lnTo>
                    <a:pt x="462" y="319"/>
                  </a:lnTo>
                  <a:lnTo>
                    <a:pt x="465" y="321"/>
                  </a:lnTo>
                  <a:lnTo>
                    <a:pt x="505" y="344"/>
                  </a:lnTo>
                  <a:lnTo>
                    <a:pt x="453" y="433"/>
                  </a:lnTo>
                  <a:close/>
                  <a:moveTo>
                    <a:pt x="528" y="329"/>
                  </a:moveTo>
                  <a:lnTo>
                    <a:pt x="485" y="303"/>
                  </a:lnTo>
                  <a:lnTo>
                    <a:pt x="486" y="294"/>
                  </a:lnTo>
                  <a:lnTo>
                    <a:pt x="487" y="285"/>
                  </a:lnTo>
                  <a:lnTo>
                    <a:pt x="489" y="276"/>
                  </a:lnTo>
                  <a:lnTo>
                    <a:pt x="489" y="266"/>
                  </a:lnTo>
                  <a:lnTo>
                    <a:pt x="489" y="257"/>
                  </a:lnTo>
                  <a:lnTo>
                    <a:pt x="487" y="248"/>
                  </a:lnTo>
                  <a:lnTo>
                    <a:pt x="486" y="238"/>
                  </a:lnTo>
                  <a:lnTo>
                    <a:pt x="485" y="229"/>
                  </a:lnTo>
                  <a:lnTo>
                    <a:pt x="528" y="205"/>
                  </a:lnTo>
                  <a:lnTo>
                    <a:pt x="531" y="202"/>
                  </a:lnTo>
                  <a:lnTo>
                    <a:pt x="534" y="197"/>
                  </a:lnTo>
                  <a:lnTo>
                    <a:pt x="535" y="192"/>
                  </a:lnTo>
                  <a:lnTo>
                    <a:pt x="533" y="187"/>
                  </a:lnTo>
                  <a:lnTo>
                    <a:pt x="468" y="76"/>
                  </a:lnTo>
                  <a:lnTo>
                    <a:pt x="467" y="74"/>
                  </a:lnTo>
                  <a:lnTo>
                    <a:pt x="465" y="72"/>
                  </a:lnTo>
                  <a:lnTo>
                    <a:pt x="463" y="71"/>
                  </a:lnTo>
                  <a:lnTo>
                    <a:pt x="461" y="70"/>
                  </a:lnTo>
                  <a:lnTo>
                    <a:pt x="455" y="70"/>
                  </a:lnTo>
                  <a:lnTo>
                    <a:pt x="451" y="71"/>
                  </a:lnTo>
                  <a:lnTo>
                    <a:pt x="409" y="96"/>
                  </a:lnTo>
                  <a:lnTo>
                    <a:pt x="395" y="85"/>
                  </a:lnTo>
                  <a:lnTo>
                    <a:pt x="380" y="74"/>
                  </a:lnTo>
                  <a:lnTo>
                    <a:pt x="364" y="66"/>
                  </a:lnTo>
                  <a:lnTo>
                    <a:pt x="347" y="59"/>
                  </a:lnTo>
                  <a:lnTo>
                    <a:pt x="347" y="13"/>
                  </a:lnTo>
                  <a:lnTo>
                    <a:pt x="346" y="8"/>
                  </a:lnTo>
                  <a:lnTo>
                    <a:pt x="342" y="4"/>
                  </a:lnTo>
                  <a:lnTo>
                    <a:pt x="338" y="1"/>
                  </a:lnTo>
                  <a:lnTo>
                    <a:pt x="334" y="0"/>
                  </a:lnTo>
                  <a:lnTo>
                    <a:pt x="205" y="0"/>
                  </a:lnTo>
                  <a:lnTo>
                    <a:pt x="200" y="1"/>
                  </a:lnTo>
                  <a:lnTo>
                    <a:pt x="196" y="4"/>
                  </a:lnTo>
                  <a:lnTo>
                    <a:pt x="193" y="8"/>
                  </a:lnTo>
                  <a:lnTo>
                    <a:pt x="192" y="13"/>
                  </a:lnTo>
                  <a:lnTo>
                    <a:pt x="192" y="59"/>
                  </a:lnTo>
                  <a:lnTo>
                    <a:pt x="175" y="66"/>
                  </a:lnTo>
                  <a:lnTo>
                    <a:pt x="159" y="73"/>
                  </a:lnTo>
                  <a:lnTo>
                    <a:pt x="143" y="84"/>
                  </a:lnTo>
                  <a:lnTo>
                    <a:pt x="127" y="96"/>
                  </a:lnTo>
                  <a:lnTo>
                    <a:pt x="84" y="71"/>
                  </a:lnTo>
                  <a:lnTo>
                    <a:pt x="78" y="70"/>
                  </a:lnTo>
                  <a:lnTo>
                    <a:pt x="74" y="70"/>
                  </a:lnTo>
                  <a:lnTo>
                    <a:pt x="70" y="72"/>
                  </a:lnTo>
                  <a:lnTo>
                    <a:pt x="67" y="76"/>
                  </a:lnTo>
                  <a:lnTo>
                    <a:pt x="2" y="187"/>
                  </a:lnTo>
                  <a:lnTo>
                    <a:pt x="0" y="191"/>
                  </a:lnTo>
                  <a:lnTo>
                    <a:pt x="0" y="197"/>
                  </a:lnTo>
                  <a:lnTo>
                    <a:pt x="2" y="201"/>
                  </a:lnTo>
                  <a:lnTo>
                    <a:pt x="6" y="205"/>
                  </a:lnTo>
                  <a:lnTo>
                    <a:pt x="49" y="229"/>
                  </a:lnTo>
                  <a:lnTo>
                    <a:pt x="47" y="238"/>
                  </a:lnTo>
                  <a:lnTo>
                    <a:pt x="46" y="248"/>
                  </a:lnTo>
                  <a:lnTo>
                    <a:pt x="46" y="257"/>
                  </a:lnTo>
                  <a:lnTo>
                    <a:pt x="46" y="266"/>
                  </a:lnTo>
                  <a:lnTo>
                    <a:pt x="46" y="276"/>
                  </a:lnTo>
                  <a:lnTo>
                    <a:pt x="46" y="285"/>
                  </a:lnTo>
                  <a:lnTo>
                    <a:pt x="47" y="294"/>
                  </a:lnTo>
                  <a:lnTo>
                    <a:pt x="48" y="303"/>
                  </a:lnTo>
                  <a:lnTo>
                    <a:pt x="6" y="329"/>
                  </a:lnTo>
                  <a:lnTo>
                    <a:pt x="2" y="332"/>
                  </a:lnTo>
                  <a:lnTo>
                    <a:pt x="0" y="335"/>
                  </a:lnTo>
                  <a:lnTo>
                    <a:pt x="0" y="340"/>
                  </a:lnTo>
                  <a:lnTo>
                    <a:pt x="1" y="345"/>
                  </a:lnTo>
                  <a:lnTo>
                    <a:pt x="65" y="457"/>
                  </a:lnTo>
                  <a:lnTo>
                    <a:pt x="69" y="461"/>
                  </a:lnTo>
                  <a:lnTo>
                    <a:pt x="73" y="463"/>
                  </a:lnTo>
                  <a:lnTo>
                    <a:pt x="78" y="463"/>
                  </a:lnTo>
                  <a:lnTo>
                    <a:pt x="83" y="461"/>
                  </a:lnTo>
                  <a:lnTo>
                    <a:pt x="127" y="437"/>
                  </a:lnTo>
                  <a:lnTo>
                    <a:pt x="143" y="449"/>
                  </a:lnTo>
                  <a:lnTo>
                    <a:pt x="159" y="459"/>
                  </a:lnTo>
                  <a:lnTo>
                    <a:pt x="175" y="467"/>
                  </a:lnTo>
                  <a:lnTo>
                    <a:pt x="192" y="474"/>
                  </a:lnTo>
                  <a:lnTo>
                    <a:pt x="192" y="523"/>
                  </a:lnTo>
                  <a:lnTo>
                    <a:pt x="193" y="528"/>
                  </a:lnTo>
                  <a:lnTo>
                    <a:pt x="196" y="533"/>
                  </a:lnTo>
                  <a:lnTo>
                    <a:pt x="200" y="535"/>
                  </a:lnTo>
                  <a:lnTo>
                    <a:pt x="205" y="536"/>
                  </a:lnTo>
                  <a:lnTo>
                    <a:pt x="334" y="536"/>
                  </a:lnTo>
                  <a:lnTo>
                    <a:pt x="338" y="535"/>
                  </a:lnTo>
                  <a:lnTo>
                    <a:pt x="342" y="533"/>
                  </a:lnTo>
                  <a:lnTo>
                    <a:pt x="346" y="528"/>
                  </a:lnTo>
                  <a:lnTo>
                    <a:pt x="347" y="523"/>
                  </a:lnTo>
                  <a:lnTo>
                    <a:pt x="347" y="474"/>
                  </a:lnTo>
                  <a:lnTo>
                    <a:pt x="355" y="470"/>
                  </a:lnTo>
                  <a:lnTo>
                    <a:pt x="364" y="467"/>
                  </a:lnTo>
                  <a:lnTo>
                    <a:pt x="373" y="463"/>
                  </a:lnTo>
                  <a:lnTo>
                    <a:pt x="380" y="459"/>
                  </a:lnTo>
                  <a:lnTo>
                    <a:pt x="395" y="449"/>
                  </a:lnTo>
                  <a:lnTo>
                    <a:pt x="409" y="437"/>
                  </a:lnTo>
                  <a:lnTo>
                    <a:pt x="452" y="461"/>
                  </a:lnTo>
                  <a:lnTo>
                    <a:pt x="454" y="463"/>
                  </a:lnTo>
                  <a:lnTo>
                    <a:pt x="456" y="463"/>
                  </a:lnTo>
                  <a:lnTo>
                    <a:pt x="458" y="463"/>
                  </a:lnTo>
                  <a:lnTo>
                    <a:pt x="462" y="462"/>
                  </a:lnTo>
                  <a:lnTo>
                    <a:pt x="464" y="462"/>
                  </a:lnTo>
                  <a:lnTo>
                    <a:pt x="466" y="461"/>
                  </a:lnTo>
                  <a:lnTo>
                    <a:pt x="467" y="459"/>
                  </a:lnTo>
                  <a:lnTo>
                    <a:pt x="469" y="457"/>
                  </a:lnTo>
                  <a:lnTo>
                    <a:pt x="533" y="345"/>
                  </a:lnTo>
                  <a:lnTo>
                    <a:pt x="535" y="340"/>
                  </a:lnTo>
                  <a:lnTo>
                    <a:pt x="535" y="335"/>
                  </a:lnTo>
                  <a:lnTo>
                    <a:pt x="533" y="332"/>
                  </a:lnTo>
                  <a:lnTo>
                    <a:pt x="528"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64">
              <a:extLst>
                <a:ext uri="{FF2B5EF4-FFF2-40B4-BE49-F238E27FC236}">
                  <a16:creationId xmlns:a16="http://schemas.microsoft.com/office/drawing/2014/main" id="{EFF122DE-37E7-4553-B59D-09C6CE509C92}"/>
                </a:ext>
              </a:extLst>
            </p:cNvPr>
            <p:cNvSpPr>
              <a:spLocks noEditPoints="1"/>
            </p:cNvSpPr>
            <p:nvPr/>
          </p:nvSpPr>
          <p:spPr bwMode="auto">
            <a:xfrm>
              <a:off x="1727201" y="3240088"/>
              <a:ext cx="122238" cy="125413"/>
            </a:xfrm>
            <a:custGeom>
              <a:avLst/>
              <a:gdLst>
                <a:gd name="T0" fmla="*/ 235 w 308"/>
                <a:gd name="T1" fmla="*/ 227 h 315"/>
                <a:gd name="T2" fmla="*/ 223 w 308"/>
                <a:gd name="T3" fmla="*/ 229 h 315"/>
                <a:gd name="T4" fmla="*/ 195 w 308"/>
                <a:gd name="T5" fmla="*/ 248 h 315"/>
                <a:gd name="T6" fmla="*/ 178 w 308"/>
                <a:gd name="T7" fmla="*/ 257 h 315"/>
                <a:gd name="T8" fmla="*/ 176 w 308"/>
                <a:gd name="T9" fmla="*/ 289 h 315"/>
                <a:gd name="T10" fmla="*/ 136 w 308"/>
                <a:gd name="T11" fmla="*/ 260 h 315"/>
                <a:gd name="T12" fmla="*/ 129 w 308"/>
                <a:gd name="T13" fmla="*/ 253 h 315"/>
                <a:gd name="T14" fmla="*/ 95 w 308"/>
                <a:gd name="T15" fmla="*/ 237 h 315"/>
                <a:gd name="T16" fmla="*/ 79 w 308"/>
                <a:gd name="T17" fmla="*/ 226 h 315"/>
                <a:gd name="T18" fmla="*/ 50 w 308"/>
                <a:gd name="T19" fmla="*/ 240 h 315"/>
                <a:gd name="T20" fmla="*/ 55 w 308"/>
                <a:gd name="T21" fmla="*/ 192 h 315"/>
                <a:gd name="T22" fmla="*/ 58 w 308"/>
                <a:gd name="T23" fmla="*/ 180 h 315"/>
                <a:gd name="T24" fmla="*/ 56 w 308"/>
                <a:gd name="T25" fmla="*/ 145 h 315"/>
                <a:gd name="T26" fmla="*/ 57 w 308"/>
                <a:gd name="T27" fmla="*/ 126 h 315"/>
                <a:gd name="T28" fmla="*/ 31 w 308"/>
                <a:gd name="T29" fmla="*/ 108 h 315"/>
                <a:gd name="T30" fmla="*/ 76 w 308"/>
                <a:gd name="T31" fmla="*/ 87 h 315"/>
                <a:gd name="T32" fmla="*/ 87 w 308"/>
                <a:gd name="T33" fmla="*/ 84 h 315"/>
                <a:gd name="T34" fmla="*/ 117 w 308"/>
                <a:gd name="T35" fmla="*/ 66 h 315"/>
                <a:gd name="T36" fmla="*/ 135 w 308"/>
                <a:gd name="T37" fmla="*/ 57 h 315"/>
                <a:gd name="T38" fmla="*/ 137 w 308"/>
                <a:gd name="T39" fmla="*/ 25 h 315"/>
                <a:gd name="T40" fmla="*/ 176 w 308"/>
                <a:gd name="T41" fmla="*/ 53 h 315"/>
                <a:gd name="T42" fmla="*/ 185 w 308"/>
                <a:gd name="T43" fmla="*/ 62 h 315"/>
                <a:gd name="T44" fmla="*/ 215 w 308"/>
                <a:gd name="T45" fmla="*/ 77 h 315"/>
                <a:gd name="T46" fmla="*/ 231 w 308"/>
                <a:gd name="T47" fmla="*/ 88 h 315"/>
                <a:gd name="T48" fmla="*/ 259 w 308"/>
                <a:gd name="T49" fmla="*/ 76 h 315"/>
                <a:gd name="T50" fmla="*/ 254 w 308"/>
                <a:gd name="T51" fmla="*/ 123 h 315"/>
                <a:gd name="T52" fmla="*/ 251 w 308"/>
                <a:gd name="T53" fmla="*/ 134 h 315"/>
                <a:gd name="T54" fmla="*/ 253 w 308"/>
                <a:gd name="T55" fmla="*/ 169 h 315"/>
                <a:gd name="T56" fmla="*/ 252 w 308"/>
                <a:gd name="T57" fmla="*/ 188 h 315"/>
                <a:gd name="T58" fmla="*/ 278 w 308"/>
                <a:gd name="T59" fmla="*/ 207 h 315"/>
                <a:gd name="T60" fmla="*/ 278 w 308"/>
                <a:gd name="T61" fmla="*/ 178 h 315"/>
                <a:gd name="T62" fmla="*/ 279 w 308"/>
                <a:gd name="T63" fmla="*/ 148 h 315"/>
                <a:gd name="T64" fmla="*/ 304 w 308"/>
                <a:gd name="T65" fmla="*/ 123 h 315"/>
                <a:gd name="T66" fmla="*/ 308 w 308"/>
                <a:gd name="T67" fmla="*/ 116 h 315"/>
                <a:gd name="T68" fmla="*/ 275 w 308"/>
                <a:gd name="T69" fmla="*/ 51 h 315"/>
                <a:gd name="T70" fmla="*/ 269 w 308"/>
                <a:gd name="T71" fmla="*/ 46 h 315"/>
                <a:gd name="T72" fmla="*/ 256 w 308"/>
                <a:gd name="T73" fmla="*/ 46 h 315"/>
                <a:gd name="T74" fmla="*/ 218 w 308"/>
                <a:gd name="T75" fmla="*/ 49 h 315"/>
                <a:gd name="T76" fmla="*/ 202 w 308"/>
                <a:gd name="T77" fmla="*/ 13 h 315"/>
                <a:gd name="T78" fmla="*/ 193 w 308"/>
                <a:gd name="T79" fmla="*/ 2 h 315"/>
                <a:gd name="T80" fmla="*/ 119 w 308"/>
                <a:gd name="T81" fmla="*/ 2 h 315"/>
                <a:gd name="T82" fmla="*/ 112 w 308"/>
                <a:gd name="T83" fmla="*/ 13 h 315"/>
                <a:gd name="T84" fmla="*/ 93 w 308"/>
                <a:gd name="T85" fmla="*/ 50 h 315"/>
                <a:gd name="T86" fmla="*/ 52 w 308"/>
                <a:gd name="T87" fmla="*/ 46 h 315"/>
                <a:gd name="T88" fmla="*/ 37 w 308"/>
                <a:gd name="T89" fmla="*/ 47 h 315"/>
                <a:gd name="T90" fmla="*/ 1 w 308"/>
                <a:gd name="T91" fmla="*/ 111 h 315"/>
                <a:gd name="T92" fmla="*/ 3 w 308"/>
                <a:gd name="T93" fmla="*/ 121 h 315"/>
                <a:gd name="T94" fmla="*/ 31 w 308"/>
                <a:gd name="T95" fmla="*/ 138 h 315"/>
                <a:gd name="T96" fmla="*/ 30 w 308"/>
                <a:gd name="T97" fmla="*/ 167 h 315"/>
                <a:gd name="T98" fmla="*/ 4 w 308"/>
                <a:gd name="T99" fmla="*/ 193 h 315"/>
                <a:gd name="T100" fmla="*/ 1 w 308"/>
                <a:gd name="T101" fmla="*/ 199 h 315"/>
                <a:gd name="T102" fmla="*/ 34 w 308"/>
                <a:gd name="T103" fmla="*/ 263 h 315"/>
                <a:gd name="T104" fmla="*/ 46 w 308"/>
                <a:gd name="T105" fmla="*/ 270 h 315"/>
                <a:gd name="T106" fmla="*/ 85 w 308"/>
                <a:gd name="T107" fmla="*/ 259 h 315"/>
                <a:gd name="T108" fmla="*/ 112 w 308"/>
                <a:gd name="T109" fmla="*/ 274 h 315"/>
                <a:gd name="T110" fmla="*/ 116 w 308"/>
                <a:gd name="T111" fmla="*/ 311 h 315"/>
                <a:gd name="T112" fmla="*/ 189 w 308"/>
                <a:gd name="T113" fmla="*/ 315 h 315"/>
                <a:gd name="T114" fmla="*/ 201 w 308"/>
                <a:gd name="T115" fmla="*/ 306 h 315"/>
                <a:gd name="T116" fmla="*/ 210 w 308"/>
                <a:gd name="T117" fmla="*/ 270 h 315"/>
                <a:gd name="T118" fmla="*/ 234 w 308"/>
                <a:gd name="T119" fmla="*/ 255 h 315"/>
                <a:gd name="T120" fmla="*/ 267 w 308"/>
                <a:gd name="T121" fmla="*/ 270 h 315"/>
                <a:gd name="T122" fmla="*/ 307 w 308"/>
                <a:gd name="T123" fmla="*/ 208 h 315"/>
                <a:gd name="T124" fmla="*/ 306 w 308"/>
                <a:gd name="T125" fmla="*/ 19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8" h="315">
                  <a:moveTo>
                    <a:pt x="260" y="240"/>
                  </a:moveTo>
                  <a:lnTo>
                    <a:pt x="239" y="228"/>
                  </a:lnTo>
                  <a:lnTo>
                    <a:pt x="235" y="227"/>
                  </a:lnTo>
                  <a:lnTo>
                    <a:pt x="231" y="226"/>
                  </a:lnTo>
                  <a:lnTo>
                    <a:pt x="227" y="227"/>
                  </a:lnTo>
                  <a:lnTo>
                    <a:pt x="223" y="229"/>
                  </a:lnTo>
                  <a:lnTo>
                    <a:pt x="215" y="237"/>
                  </a:lnTo>
                  <a:lnTo>
                    <a:pt x="205" y="243"/>
                  </a:lnTo>
                  <a:lnTo>
                    <a:pt x="195" y="248"/>
                  </a:lnTo>
                  <a:lnTo>
                    <a:pt x="185" y="253"/>
                  </a:lnTo>
                  <a:lnTo>
                    <a:pt x="181" y="255"/>
                  </a:lnTo>
                  <a:lnTo>
                    <a:pt x="178" y="257"/>
                  </a:lnTo>
                  <a:lnTo>
                    <a:pt x="177" y="260"/>
                  </a:lnTo>
                  <a:lnTo>
                    <a:pt x="176" y="265"/>
                  </a:lnTo>
                  <a:lnTo>
                    <a:pt x="176" y="289"/>
                  </a:lnTo>
                  <a:lnTo>
                    <a:pt x="137" y="289"/>
                  </a:lnTo>
                  <a:lnTo>
                    <a:pt x="137" y="265"/>
                  </a:lnTo>
                  <a:lnTo>
                    <a:pt x="136" y="260"/>
                  </a:lnTo>
                  <a:lnTo>
                    <a:pt x="135" y="257"/>
                  </a:lnTo>
                  <a:lnTo>
                    <a:pt x="132" y="255"/>
                  </a:lnTo>
                  <a:lnTo>
                    <a:pt x="129" y="253"/>
                  </a:lnTo>
                  <a:lnTo>
                    <a:pt x="117" y="248"/>
                  </a:lnTo>
                  <a:lnTo>
                    <a:pt x="105" y="243"/>
                  </a:lnTo>
                  <a:lnTo>
                    <a:pt x="95" y="237"/>
                  </a:lnTo>
                  <a:lnTo>
                    <a:pt x="87" y="229"/>
                  </a:lnTo>
                  <a:lnTo>
                    <a:pt x="84" y="227"/>
                  </a:lnTo>
                  <a:lnTo>
                    <a:pt x="79" y="226"/>
                  </a:lnTo>
                  <a:lnTo>
                    <a:pt x="76" y="227"/>
                  </a:lnTo>
                  <a:lnTo>
                    <a:pt x="72" y="228"/>
                  </a:lnTo>
                  <a:lnTo>
                    <a:pt x="50" y="240"/>
                  </a:lnTo>
                  <a:lnTo>
                    <a:pt x="30" y="207"/>
                  </a:lnTo>
                  <a:lnTo>
                    <a:pt x="51" y="194"/>
                  </a:lnTo>
                  <a:lnTo>
                    <a:pt x="55" y="192"/>
                  </a:lnTo>
                  <a:lnTo>
                    <a:pt x="57" y="188"/>
                  </a:lnTo>
                  <a:lnTo>
                    <a:pt x="58" y="184"/>
                  </a:lnTo>
                  <a:lnTo>
                    <a:pt x="58" y="180"/>
                  </a:lnTo>
                  <a:lnTo>
                    <a:pt x="56" y="168"/>
                  </a:lnTo>
                  <a:lnTo>
                    <a:pt x="55" y="157"/>
                  </a:lnTo>
                  <a:lnTo>
                    <a:pt x="56" y="145"/>
                  </a:lnTo>
                  <a:lnTo>
                    <a:pt x="58" y="134"/>
                  </a:lnTo>
                  <a:lnTo>
                    <a:pt x="58" y="130"/>
                  </a:lnTo>
                  <a:lnTo>
                    <a:pt x="57" y="126"/>
                  </a:lnTo>
                  <a:lnTo>
                    <a:pt x="55" y="123"/>
                  </a:lnTo>
                  <a:lnTo>
                    <a:pt x="51" y="120"/>
                  </a:lnTo>
                  <a:lnTo>
                    <a:pt x="31" y="108"/>
                  </a:lnTo>
                  <a:lnTo>
                    <a:pt x="50" y="73"/>
                  </a:lnTo>
                  <a:lnTo>
                    <a:pt x="72" y="86"/>
                  </a:lnTo>
                  <a:lnTo>
                    <a:pt x="76" y="87"/>
                  </a:lnTo>
                  <a:lnTo>
                    <a:pt x="79" y="87"/>
                  </a:lnTo>
                  <a:lnTo>
                    <a:pt x="84" y="86"/>
                  </a:lnTo>
                  <a:lnTo>
                    <a:pt x="87" y="84"/>
                  </a:lnTo>
                  <a:lnTo>
                    <a:pt x="95" y="78"/>
                  </a:lnTo>
                  <a:lnTo>
                    <a:pt x="105" y="71"/>
                  </a:lnTo>
                  <a:lnTo>
                    <a:pt x="117" y="66"/>
                  </a:lnTo>
                  <a:lnTo>
                    <a:pt x="129" y="62"/>
                  </a:lnTo>
                  <a:lnTo>
                    <a:pt x="132" y="59"/>
                  </a:lnTo>
                  <a:lnTo>
                    <a:pt x="135" y="57"/>
                  </a:lnTo>
                  <a:lnTo>
                    <a:pt x="136" y="53"/>
                  </a:lnTo>
                  <a:lnTo>
                    <a:pt x="137" y="50"/>
                  </a:lnTo>
                  <a:lnTo>
                    <a:pt x="137" y="25"/>
                  </a:lnTo>
                  <a:lnTo>
                    <a:pt x="176" y="25"/>
                  </a:lnTo>
                  <a:lnTo>
                    <a:pt x="176" y="50"/>
                  </a:lnTo>
                  <a:lnTo>
                    <a:pt x="176" y="53"/>
                  </a:lnTo>
                  <a:lnTo>
                    <a:pt x="178" y="57"/>
                  </a:lnTo>
                  <a:lnTo>
                    <a:pt x="181" y="59"/>
                  </a:lnTo>
                  <a:lnTo>
                    <a:pt x="185" y="62"/>
                  </a:lnTo>
                  <a:lnTo>
                    <a:pt x="195" y="66"/>
                  </a:lnTo>
                  <a:lnTo>
                    <a:pt x="205" y="71"/>
                  </a:lnTo>
                  <a:lnTo>
                    <a:pt x="215" y="77"/>
                  </a:lnTo>
                  <a:lnTo>
                    <a:pt x="223" y="84"/>
                  </a:lnTo>
                  <a:lnTo>
                    <a:pt x="227" y="87"/>
                  </a:lnTo>
                  <a:lnTo>
                    <a:pt x="231" y="88"/>
                  </a:lnTo>
                  <a:lnTo>
                    <a:pt x="235" y="88"/>
                  </a:lnTo>
                  <a:lnTo>
                    <a:pt x="239" y="86"/>
                  </a:lnTo>
                  <a:lnTo>
                    <a:pt x="259" y="76"/>
                  </a:lnTo>
                  <a:lnTo>
                    <a:pt x="278" y="108"/>
                  </a:lnTo>
                  <a:lnTo>
                    <a:pt x="258" y="120"/>
                  </a:lnTo>
                  <a:lnTo>
                    <a:pt x="254" y="123"/>
                  </a:lnTo>
                  <a:lnTo>
                    <a:pt x="252" y="126"/>
                  </a:lnTo>
                  <a:lnTo>
                    <a:pt x="251" y="130"/>
                  </a:lnTo>
                  <a:lnTo>
                    <a:pt x="251" y="134"/>
                  </a:lnTo>
                  <a:lnTo>
                    <a:pt x="253" y="145"/>
                  </a:lnTo>
                  <a:lnTo>
                    <a:pt x="254" y="157"/>
                  </a:lnTo>
                  <a:lnTo>
                    <a:pt x="253" y="169"/>
                  </a:lnTo>
                  <a:lnTo>
                    <a:pt x="251" y="180"/>
                  </a:lnTo>
                  <a:lnTo>
                    <a:pt x="251" y="184"/>
                  </a:lnTo>
                  <a:lnTo>
                    <a:pt x="252" y="188"/>
                  </a:lnTo>
                  <a:lnTo>
                    <a:pt x="254" y="192"/>
                  </a:lnTo>
                  <a:lnTo>
                    <a:pt x="258" y="194"/>
                  </a:lnTo>
                  <a:lnTo>
                    <a:pt x="278" y="207"/>
                  </a:lnTo>
                  <a:lnTo>
                    <a:pt x="260" y="240"/>
                  </a:lnTo>
                  <a:close/>
                  <a:moveTo>
                    <a:pt x="302" y="192"/>
                  </a:moveTo>
                  <a:lnTo>
                    <a:pt x="278" y="178"/>
                  </a:lnTo>
                  <a:lnTo>
                    <a:pt x="279" y="167"/>
                  </a:lnTo>
                  <a:lnTo>
                    <a:pt x="279" y="157"/>
                  </a:lnTo>
                  <a:lnTo>
                    <a:pt x="279" y="148"/>
                  </a:lnTo>
                  <a:lnTo>
                    <a:pt x="278" y="138"/>
                  </a:lnTo>
                  <a:lnTo>
                    <a:pt x="302" y="124"/>
                  </a:lnTo>
                  <a:lnTo>
                    <a:pt x="304" y="123"/>
                  </a:lnTo>
                  <a:lnTo>
                    <a:pt x="306" y="121"/>
                  </a:lnTo>
                  <a:lnTo>
                    <a:pt x="307" y="119"/>
                  </a:lnTo>
                  <a:lnTo>
                    <a:pt x="308" y="116"/>
                  </a:lnTo>
                  <a:lnTo>
                    <a:pt x="308" y="111"/>
                  </a:lnTo>
                  <a:lnTo>
                    <a:pt x="306" y="106"/>
                  </a:lnTo>
                  <a:lnTo>
                    <a:pt x="275" y="51"/>
                  </a:lnTo>
                  <a:lnTo>
                    <a:pt x="273" y="49"/>
                  </a:lnTo>
                  <a:lnTo>
                    <a:pt x="271" y="47"/>
                  </a:lnTo>
                  <a:lnTo>
                    <a:pt x="269" y="46"/>
                  </a:lnTo>
                  <a:lnTo>
                    <a:pt x="266" y="44"/>
                  </a:lnTo>
                  <a:lnTo>
                    <a:pt x="262" y="44"/>
                  </a:lnTo>
                  <a:lnTo>
                    <a:pt x="256" y="46"/>
                  </a:lnTo>
                  <a:lnTo>
                    <a:pt x="234" y="59"/>
                  </a:lnTo>
                  <a:lnTo>
                    <a:pt x="226" y="54"/>
                  </a:lnTo>
                  <a:lnTo>
                    <a:pt x="218" y="49"/>
                  </a:lnTo>
                  <a:lnTo>
                    <a:pt x="210" y="44"/>
                  </a:lnTo>
                  <a:lnTo>
                    <a:pt x="202" y="41"/>
                  </a:lnTo>
                  <a:lnTo>
                    <a:pt x="202" y="13"/>
                  </a:lnTo>
                  <a:lnTo>
                    <a:pt x="201" y="8"/>
                  </a:lnTo>
                  <a:lnTo>
                    <a:pt x="197" y="4"/>
                  </a:lnTo>
                  <a:lnTo>
                    <a:pt x="193" y="2"/>
                  </a:lnTo>
                  <a:lnTo>
                    <a:pt x="189" y="0"/>
                  </a:lnTo>
                  <a:lnTo>
                    <a:pt x="124" y="0"/>
                  </a:lnTo>
                  <a:lnTo>
                    <a:pt x="119" y="2"/>
                  </a:lnTo>
                  <a:lnTo>
                    <a:pt x="116" y="4"/>
                  </a:lnTo>
                  <a:lnTo>
                    <a:pt x="113" y="8"/>
                  </a:lnTo>
                  <a:lnTo>
                    <a:pt x="112" y="13"/>
                  </a:lnTo>
                  <a:lnTo>
                    <a:pt x="112" y="41"/>
                  </a:lnTo>
                  <a:lnTo>
                    <a:pt x="102" y="44"/>
                  </a:lnTo>
                  <a:lnTo>
                    <a:pt x="93" y="50"/>
                  </a:lnTo>
                  <a:lnTo>
                    <a:pt x="85" y="54"/>
                  </a:lnTo>
                  <a:lnTo>
                    <a:pt x="77" y="59"/>
                  </a:lnTo>
                  <a:lnTo>
                    <a:pt x="52" y="46"/>
                  </a:lnTo>
                  <a:lnTo>
                    <a:pt x="47" y="44"/>
                  </a:lnTo>
                  <a:lnTo>
                    <a:pt x="43" y="44"/>
                  </a:lnTo>
                  <a:lnTo>
                    <a:pt x="37" y="47"/>
                  </a:lnTo>
                  <a:lnTo>
                    <a:pt x="34" y="51"/>
                  </a:lnTo>
                  <a:lnTo>
                    <a:pt x="2" y="106"/>
                  </a:lnTo>
                  <a:lnTo>
                    <a:pt x="1" y="111"/>
                  </a:lnTo>
                  <a:lnTo>
                    <a:pt x="1" y="116"/>
                  </a:lnTo>
                  <a:lnTo>
                    <a:pt x="2" y="119"/>
                  </a:lnTo>
                  <a:lnTo>
                    <a:pt x="3" y="121"/>
                  </a:lnTo>
                  <a:lnTo>
                    <a:pt x="5" y="123"/>
                  </a:lnTo>
                  <a:lnTo>
                    <a:pt x="7" y="124"/>
                  </a:lnTo>
                  <a:lnTo>
                    <a:pt x="31" y="138"/>
                  </a:lnTo>
                  <a:lnTo>
                    <a:pt x="30" y="148"/>
                  </a:lnTo>
                  <a:lnTo>
                    <a:pt x="29" y="157"/>
                  </a:lnTo>
                  <a:lnTo>
                    <a:pt x="30" y="167"/>
                  </a:lnTo>
                  <a:lnTo>
                    <a:pt x="31" y="178"/>
                  </a:lnTo>
                  <a:lnTo>
                    <a:pt x="6" y="192"/>
                  </a:lnTo>
                  <a:lnTo>
                    <a:pt x="4" y="193"/>
                  </a:lnTo>
                  <a:lnTo>
                    <a:pt x="3" y="194"/>
                  </a:lnTo>
                  <a:lnTo>
                    <a:pt x="2" y="196"/>
                  </a:lnTo>
                  <a:lnTo>
                    <a:pt x="1" y="199"/>
                  </a:lnTo>
                  <a:lnTo>
                    <a:pt x="0" y="203"/>
                  </a:lnTo>
                  <a:lnTo>
                    <a:pt x="2" y="208"/>
                  </a:lnTo>
                  <a:lnTo>
                    <a:pt x="34" y="263"/>
                  </a:lnTo>
                  <a:lnTo>
                    <a:pt x="37" y="268"/>
                  </a:lnTo>
                  <a:lnTo>
                    <a:pt x="42" y="270"/>
                  </a:lnTo>
                  <a:lnTo>
                    <a:pt x="46" y="270"/>
                  </a:lnTo>
                  <a:lnTo>
                    <a:pt x="51" y="269"/>
                  </a:lnTo>
                  <a:lnTo>
                    <a:pt x="77" y="254"/>
                  </a:lnTo>
                  <a:lnTo>
                    <a:pt x="85" y="259"/>
                  </a:lnTo>
                  <a:lnTo>
                    <a:pt x="93" y="266"/>
                  </a:lnTo>
                  <a:lnTo>
                    <a:pt x="102" y="270"/>
                  </a:lnTo>
                  <a:lnTo>
                    <a:pt x="112" y="274"/>
                  </a:lnTo>
                  <a:lnTo>
                    <a:pt x="112" y="302"/>
                  </a:lnTo>
                  <a:lnTo>
                    <a:pt x="113" y="306"/>
                  </a:lnTo>
                  <a:lnTo>
                    <a:pt x="116" y="311"/>
                  </a:lnTo>
                  <a:lnTo>
                    <a:pt x="119" y="314"/>
                  </a:lnTo>
                  <a:lnTo>
                    <a:pt x="124" y="315"/>
                  </a:lnTo>
                  <a:lnTo>
                    <a:pt x="189" y="315"/>
                  </a:lnTo>
                  <a:lnTo>
                    <a:pt x="193" y="314"/>
                  </a:lnTo>
                  <a:lnTo>
                    <a:pt x="197" y="311"/>
                  </a:lnTo>
                  <a:lnTo>
                    <a:pt x="201" y="306"/>
                  </a:lnTo>
                  <a:lnTo>
                    <a:pt x="202" y="302"/>
                  </a:lnTo>
                  <a:lnTo>
                    <a:pt x="202" y="274"/>
                  </a:lnTo>
                  <a:lnTo>
                    <a:pt x="210" y="270"/>
                  </a:lnTo>
                  <a:lnTo>
                    <a:pt x="218" y="266"/>
                  </a:lnTo>
                  <a:lnTo>
                    <a:pt x="226" y="260"/>
                  </a:lnTo>
                  <a:lnTo>
                    <a:pt x="234" y="255"/>
                  </a:lnTo>
                  <a:lnTo>
                    <a:pt x="258" y="268"/>
                  </a:lnTo>
                  <a:lnTo>
                    <a:pt x="262" y="270"/>
                  </a:lnTo>
                  <a:lnTo>
                    <a:pt x="267" y="270"/>
                  </a:lnTo>
                  <a:lnTo>
                    <a:pt x="271" y="268"/>
                  </a:lnTo>
                  <a:lnTo>
                    <a:pt x="275" y="263"/>
                  </a:lnTo>
                  <a:lnTo>
                    <a:pt x="307" y="208"/>
                  </a:lnTo>
                  <a:lnTo>
                    <a:pt x="308" y="202"/>
                  </a:lnTo>
                  <a:lnTo>
                    <a:pt x="308" y="198"/>
                  </a:lnTo>
                  <a:lnTo>
                    <a:pt x="306" y="194"/>
                  </a:lnTo>
                  <a:lnTo>
                    <a:pt x="30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a:extLst>
              <a:ext uri="{FF2B5EF4-FFF2-40B4-BE49-F238E27FC236}">
                <a16:creationId xmlns:a16="http://schemas.microsoft.com/office/drawing/2014/main" id="{EB1F5E49-4E68-4F7D-9214-7EC43A0F608F}"/>
              </a:ext>
            </a:extLst>
          </p:cNvPr>
          <p:cNvGrpSpPr/>
          <p:nvPr/>
        </p:nvGrpSpPr>
        <p:grpSpPr>
          <a:xfrm>
            <a:off x="1135063" y="465139"/>
            <a:ext cx="4033837" cy="5162548"/>
            <a:chOff x="1192213" y="325439"/>
            <a:chExt cx="4033837" cy="5162548"/>
          </a:xfrm>
          <a:solidFill>
            <a:schemeClr val="tx2">
              <a:lumMod val="90000"/>
              <a:lumOff val="10000"/>
            </a:schemeClr>
          </a:solidFill>
        </p:grpSpPr>
        <p:sp>
          <p:nvSpPr>
            <p:cNvPr id="8" name="Freeform 5">
              <a:extLst>
                <a:ext uri="{FF2B5EF4-FFF2-40B4-BE49-F238E27FC236}">
                  <a16:creationId xmlns:a16="http://schemas.microsoft.com/office/drawing/2014/main" id="{4D93C8E1-1930-4C4C-80A5-D371C818F167}"/>
                </a:ext>
              </a:extLst>
            </p:cNvPr>
            <p:cNvSpPr>
              <a:spLocks/>
            </p:cNvSpPr>
            <p:nvPr/>
          </p:nvSpPr>
          <p:spPr bwMode="auto">
            <a:xfrm>
              <a:off x="3619500" y="5219700"/>
              <a:ext cx="201612" cy="122237"/>
            </a:xfrm>
            <a:custGeom>
              <a:avLst/>
              <a:gdLst>
                <a:gd name="T0" fmla="*/ 29 w 33"/>
                <a:gd name="T1" fmla="*/ 0 h 20"/>
                <a:gd name="T2" fmla="*/ 17 w 33"/>
                <a:gd name="T3" fmla="*/ 4 h 20"/>
                <a:gd name="T4" fmla="*/ 4 w 33"/>
                <a:gd name="T5" fmla="*/ 1 h 20"/>
                <a:gd name="T6" fmla="*/ 0 w 33"/>
                <a:gd name="T7" fmla="*/ 5 h 20"/>
                <a:gd name="T8" fmla="*/ 4 w 33"/>
                <a:gd name="T9" fmla="*/ 9 h 20"/>
                <a:gd name="T10" fmla="*/ 16 w 33"/>
                <a:gd name="T11" fmla="*/ 13 h 20"/>
                <a:gd name="T12" fmla="*/ 26 w 33"/>
                <a:gd name="T13" fmla="*/ 20 h 20"/>
                <a:gd name="T14" fmla="*/ 30 w 33"/>
                <a:gd name="T15" fmla="*/ 15 h 20"/>
                <a:gd name="T16" fmla="*/ 29 w 33"/>
                <a:gd name="T17" fmla="*/ 7 h 20"/>
                <a:gd name="T18" fmla="*/ 33 w 33"/>
                <a:gd name="T19" fmla="*/ 5 h 20"/>
                <a:gd name="T20" fmla="*/ 29 w 33"/>
                <a:gd name="T2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20">
                  <a:moveTo>
                    <a:pt x="29" y="0"/>
                  </a:moveTo>
                  <a:cubicBezTo>
                    <a:pt x="27" y="1"/>
                    <a:pt x="24" y="4"/>
                    <a:pt x="17" y="4"/>
                  </a:cubicBezTo>
                  <a:cubicBezTo>
                    <a:pt x="11" y="4"/>
                    <a:pt x="6" y="0"/>
                    <a:pt x="4" y="1"/>
                  </a:cubicBezTo>
                  <a:cubicBezTo>
                    <a:pt x="1" y="2"/>
                    <a:pt x="0" y="2"/>
                    <a:pt x="0" y="5"/>
                  </a:cubicBezTo>
                  <a:cubicBezTo>
                    <a:pt x="0" y="7"/>
                    <a:pt x="1" y="9"/>
                    <a:pt x="4" y="9"/>
                  </a:cubicBezTo>
                  <a:cubicBezTo>
                    <a:pt x="7" y="10"/>
                    <a:pt x="13" y="11"/>
                    <a:pt x="16" y="13"/>
                  </a:cubicBezTo>
                  <a:cubicBezTo>
                    <a:pt x="18" y="15"/>
                    <a:pt x="23" y="20"/>
                    <a:pt x="26" y="20"/>
                  </a:cubicBezTo>
                  <a:cubicBezTo>
                    <a:pt x="29" y="20"/>
                    <a:pt x="30" y="19"/>
                    <a:pt x="30" y="15"/>
                  </a:cubicBezTo>
                  <a:cubicBezTo>
                    <a:pt x="30" y="11"/>
                    <a:pt x="27" y="9"/>
                    <a:pt x="29" y="7"/>
                  </a:cubicBezTo>
                  <a:cubicBezTo>
                    <a:pt x="29" y="7"/>
                    <a:pt x="33" y="7"/>
                    <a:pt x="33" y="5"/>
                  </a:cubicBezTo>
                  <a:cubicBezTo>
                    <a:pt x="33" y="2"/>
                    <a:pt x="32" y="0"/>
                    <a:pt x="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23E5E129-DFBB-4316-8CD0-6C0D3EC548A8}"/>
                </a:ext>
              </a:extLst>
            </p:cNvPr>
            <p:cNvSpPr>
              <a:spLocks/>
            </p:cNvSpPr>
            <p:nvPr/>
          </p:nvSpPr>
          <p:spPr bwMode="auto">
            <a:xfrm>
              <a:off x="3735388" y="5395913"/>
              <a:ext cx="42862" cy="42862"/>
            </a:xfrm>
            <a:custGeom>
              <a:avLst/>
              <a:gdLst>
                <a:gd name="T0" fmla="*/ 2 w 7"/>
                <a:gd name="T1" fmla="*/ 1 h 7"/>
                <a:gd name="T2" fmla="*/ 1 w 7"/>
                <a:gd name="T3" fmla="*/ 5 h 7"/>
                <a:gd name="T4" fmla="*/ 6 w 7"/>
                <a:gd name="T5" fmla="*/ 7 h 7"/>
                <a:gd name="T6" fmla="*/ 6 w 7"/>
                <a:gd name="T7" fmla="*/ 5 h 7"/>
                <a:gd name="T8" fmla="*/ 2 w 7"/>
                <a:gd name="T9" fmla="*/ 1 h 7"/>
              </a:gdLst>
              <a:ahLst/>
              <a:cxnLst>
                <a:cxn ang="0">
                  <a:pos x="T0" y="T1"/>
                </a:cxn>
                <a:cxn ang="0">
                  <a:pos x="T2" y="T3"/>
                </a:cxn>
                <a:cxn ang="0">
                  <a:pos x="T4" y="T5"/>
                </a:cxn>
                <a:cxn ang="0">
                  <a:pos x="T6" y="T7"/>
                </a:cxn>
                <a:cxn ang="0">
                  <a:pos x="T8" y="T9"/>
                </a:cxn>
              </a:cxnLst>
              <a:rect l="0" t="0" r="r" b="b"/>
              <a:pathLst>
                <a:path w="7" h="7">
                  <a:moveTo>
                    <a:pt x="2" y="1"/>
                  </a:moveTo>
                  <a:cubicBezTo>
                    <a:pt x="0" y="3"/>
                    <a:pt x="0" y="4"/>
                    <a:pt x="1" y="5"/>
                  </a:cubicBezTo>
                  <a:cubicBezTo>
                    <a:pt x="2" y="5"/>
                    <a:pt x="4" y="7"/>
                    <a:pt x="6" y="7"/>
                  </a:cubicBezTo>
                  <a:cubicBezTo>
                    <a:pt x="7" y="6"/>
                    <a:pt x="7" y="6"/>
                    <a:pt x="6" y="5"/>
                  </a:cubicBezTo>
                  <a:cubicBezTo>
                    <a:pt x="6" y="5"/>
                    <a:pt x="5" y="0"/>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3F578260-48ED-420B-B125-A1C403DF8A7E}"/>
                </a:ext>
              </a:extLst>
            </p:cNvPr>
            <p:cNvSpPr>
              <a:spLocks/>
            </p:cNvSpPr>
            <p:nvPr/>
          </p:nvSpPr>
          <p:spPr bwMode="auto">
            <a:xfrm>
              <a:off x="3062288" y="1871663"/>
              <a:ext cx="1931987" cy="1798637"/>
            </a:xfrm>
            <a:custGeom>
              <a:avLst/>
              <a:gdLst>
                <a:gd name="T0" fmla="*/ 15 w 316"/>
                <a:gd name="T1" fmla="*/ 211 h 295"/>
                <a:gd name="T2" fmla="*/ 6 w 316"/>
                <a:gd name="T3" fmla="*/ 223 h 295"/>
                <a:gd name="T4" fmla="*/ 13 w 316"/>
                <a:gd name="T5" fmla="*/ 241 h 295"/>
                <a:gd name="T6" fmla="*/ 35 w 316"/>
                <a:gd name="T7" fmla="*/ 249 h 295"/>
                <a:gd name="T8" fmla="*/ 77 w 316"/>
                <a:gd name="T9" fmla="*/ 253 h 295"/>
                <a:gd name="T10" fmla="*/ 91 w 316"/>
                <a:gd name="T11" fmla="*/ 280 h 295"/>
                <a:gd name="T12" fmla="*/ 108 w 316"/>
                <a:gd name="T13" fmla="*/ 293 h 295"/>
                <a:gd name="T14" fmla="*/ 121 w 316"/>
                <a:gd name="T15" fmla="*/ 284 h 295"/>
                <a:gd name="T16" fmla="*/ 141 w 316"/>
                <a:gd name="T17" fmla="*/ 258 h 295"/>
                <a:gd name="T18" fmla="*/ 147 w 316"/>
                <a:gd name="T19" fmla="*/ 237 h 295"/>
                <a:gd name="T20" fmla="*/ 161 w 316"/>
                <a:gd name="T21" fmla="*/ 222 h 295"/>
                <a:gd name="T22" fmla="*/ 154 w 316"/>
                <a:gd name="T23" fmla="*/ 203 h 295"/>
                <a:gd name="T24" fmla="*/ 146 w 316"/>
                <a:gd name="T25" fmla="*/ 193 h 295"/>
                <a:gd name="T26" fmla="*/ 156 w 316"/>
                <a:gd name="T27" fmla="*/ 165 h 295"/>
                <a:gd name="T28" fmla="*/ 184 w 316"/>
                <a:gd name="T29" fmla="*/ 147 h 295"/>
                <a:gd name="T30" fmla="*/ 201 w 316"/>
                <a:gd name="T31" fmla="*/ 111 h 295"/>
                <a:gd name="T32" fmla="*/ 225 w 316"/>
                <a:gd name="T33" fmla="*/ 103 h 295"/>
                <a:gd name="T34" fmla="*/ 233 w 316"/>
                <a:gd name="T35" fmla="*/ 119 h 295"/>
                <a:gd name="T36" fmla="*/ 200 w 316"/>
                <a:gd name="T37" fmla="*/ 164 h 295"/>
                <a:gd name="T38" fmla="*/ 193 w 316"/>
                <a:gd name="T39" fmla="*/ 184 h 295"/>
                <a:gd name="T40" fmla="*/ 203 w 316"/>
                <a:gd name="T41" fmla="*/ 205 h 295"/>
                <a:gd name="T42" fmla="*/ 220 w 316"/>
                <a:gd name="T43" fmla="*/ 210 h 295"/>
                <a:gd name="T44" fmla="*/ 268 w 316"/>
                <a:gd name="T45" fmla="*/ 201 h 295"/>
                <a:gd name="T46" fmla="*/ 303 w 316"/>
                <a:gd name="T47" fmla="*/ 185 h 295"/>
                <a:gd name="T48" fmla="*/ 314 w 316"/>
                <a:gd name="T49" fmla="*/ 169 h 295"/>
                <a:gd name="T50" fmla="*/ 305 w 316"/>
                <a:gd name="T51" fmla="*/ 149 h 295"/>
                <a:gd name="T52" fmla="*/ 305 w 316"/>
                <a:gd name="T53" fmla="*/ 134 h 295"/>
                <a:gd name="T54" fmla="*/ 297 w 316"/>
                <a:gd name="T55" fmla="*/ 117 h 295"/>
                <a:gd name="T56" fmla="*/ 298 w 316"/>
                <a:gd name="T57" fmla="*/ 105 h 295"/>
                <a:gd name="T58" fmla="*/ 290 w 316"/>
                <a:gd name="T59" fmla="*/ 83 h 295"/>
                <a:gd name="T60" fmla="*/ 293 w 316"/>
                <a:gd name="T61" fmla="*/ 74 h 295"/>
                <a:gd name="T62" fmla="*/ 289 w 316"/>
                <a:gd name="T63" fmla="*/ 59 h 295"/>
                <a:gd name="T64" fmla="*/ 290 w 316"/>
                <a:gd name="T65" fmla="*/ 37 h 295"/>
                <a:gd name="T66" fmla="*/ 276 w 316"/>
                <a:gd name="T67" fmla="*/ 21 h 295"/>
                <a:gd name="T68" fmla="*/ 297 w 316"/>
                <a:gd name="T69" fmla="*/ 16 h 295"/>
                <a:gd name="T70" fmla="*/ 289 w 316"/>
                <a:gd name="T71" fmla="*/ 8 h 295"/>
                <a:gd name="T72" fmla="*/ 261 w 316"/>
                <a:gd name="T73" fmla="*/ 7 h 295"/>
                <a:gd name="T74" fmla="*/ 251 w 316"/>
                <a:gd name="T75" fmla="*/ 15 h 295"/>
                <a:gd name="T76" fmla="*/ 244 w 316"/>
                <a:gd name="T77" fmla="*/ 8 h 295"/>
                <a:gd name="T78" fmla="*/ 236 w 316"/>
                <a:gd name="T79" fmla="*/ 0 h 295"/>
                <a:gd name="T80" fmla="*/ 223 w 316"/>
                <a:gd name="T81" fmla="*/ 17 h 295"/>
                <a:gd name="T82" fmla="*/ 209 w 316"/>
                <a:gd name="T83" fmla="*/ 17 h 295"/>
                <a:gd name="T84" fmla="*/ 202 w 316"/>
                <a:gd name="T85" fmla="*/ 9 h 295"/>
                <a:gd name="T86" fmla="*/ 198 w 316"/>
                <a:gd name="T87" fmla="*/ 19 h 295"/>
                <a:gd name="T88" fmla="*/ 187 w 316"/>
                <a:gd name="T89" fmla="*/ 20 h 295"/>
                <a:gd name="T90" fmla="*/ 173 w 316"/>
                <a:gd name="T91" fmla="*/ 20 h 295"/>
                <a:gd name="T92" fmla="*/ 163 w 316"/>
                <a:gd name="T93" fmla="*/ 31 h 295"/>
                <a:gd name="T94" fmla="*/ 150 w 316"/>
                <a:gd name="T95" fmla="*/ 33 h 295"/>
                <a:gd name="T96" fmla="*/ 146 w 316"/>
                <a:gd name="T97" fmla="*/ 42 h 295"/>
                <a:gd name="T98" fmla="*/ 149 w 316"/>
                <a:gd name="T99" fmla="*/ 45 h 295"/>
                <a:gd name="T100" fmla="*/ 125 w 316"/>
                <a:gd name="T101" fmla="*/ 46 h 295"/>
                <a:gd name="T102" fmla="*/ 117 w 316"/>
                <a:gd name="T103" fmla="*/ 52 h 295"/>
                <a:gd name="T104" fmla="*/ 125 w 316"/>
                <a:gd name="T105" fmla="*/ 62 h 295"/>
                <a:gd name="T106" fmla="*/ 99 w 316"/>
                <a:gd name="T107" fmla="*/ 94 h 295"/>
                <a:gd name="T108" fmla="*/ 78 w 316"/>
                <a:gd name="T109" fmla="*/ 123 h 295"/>
                <a:gd name="T110" fmla="*/ 64 w 316"/>
                <a:gd name="T111" fmla="*/ 127 h 295"/>
                <a:gd name="T112" fmla="*/ 54 w 316"/>
                <a:gd name="T113" fmla="*/ 143 h 295"/>
                <a:gd name="T114" fmla="*/ 75 w 316"/>
                <a:gd name="T115" fmla="*/ 132 h 295"/>
                <a:gd name="T116" fmla="*/ 60 w 316"/>
                <a:gd name="T117" fmla="*/ 156 h 295"/>
                <a:gd name="T118" fmla="*/ 17 w 316"/>
                <a:gd name="T119" fmla="*/ 173 h 295"/>
                <a:gd name="T120" fmla="*/ 12 w 316"/>
                <a:gd name="T121" fmla="*/ 209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6" h="295">
                  <a:moveTo>
                    <a:pt x="12" y="209"/>
                  </a:moveTo>
                  <a:cubicBezTo>
                    <a:pt x="13" y="209"/>
                    <a:pt x="14" y="210"/>
                    <a:pt x="15" y="211"/>
                  </a:cubicBezTo>
                  <a:cubicBezTo>
                    <a:pt x="16" y="214"/>
                    <a:pt x="14" y="217"/>
                    <a:pt x="11" y="217"/>
                  </a:cubicBezTo>
                  <a:cubicBezTo>
                    <a:pt x="8" y="217"/>
                    <a:pt x="5" y="220"/>
                    <a:pt x="6" y="223"/>
                  </a:cubicBezTo>
                  <a:cubicBezTo>
                    <a:pt x="9" y="236"/>
                    <a:pt x="9" y="236"/>
                    <a:pt x="9" y="236"/>
                  </a:cubicBezTo>
                  <a:cubicBezTo>
                    <a:pt x="9" y="238"/>
                    <a:pt x="11" y="240"/>
                    <a:pt x="13" y="241"/>
                  </a:cubicBezTo>
                  <a:cubicBezTo>
                    <a:pt x="23" y="248"/>
                    <a:pt x="23" y="248"/>
                    <a:pt x="23" y="248"/>
                  </a:cubicBezTo>
                  <a:cubicBezTo>
                    <a:pt x="27" y="250"/>
                    <a:pt x="31" y="251"/>
                    <a:pt x="35" y="249"/>
                  </a:cubicBezTo>
                  <a:cubicBezTo>
                    <a:pt x="45" y="244"/>
                    <a:pt x="45" y="244"/>
                    <a:pt x="45" y="244"/>
                  </a:cubicBezTo>
                  <a:cubicBezTo>
                    <a:pt x="58" y="234"/>
                    <a:pt x="76" y="219"/>
                    <a:pt x="77" y="253"/>
                  </a:cubicBezTo>
                  <a:cubicBezTo>
                    <a:pt x="82" y="260"/>
                    <a:pt x="82" y="260"/>
                    <a:pt x="82" y="260"/>
                  </a:cubicBezTo>
                  <a:cubicBezTo>
                    <a:pt x="91" y="280"/>
                    <a:pt x="91" y="280"/>
                    <a:pt x="91" y="280"/>
                  </a:cubicBezTo>
                  <a:cubicBezTo>
                    <a:pt x="90" y="288"/>
                    <a:pt x="99" y="295"/>
                    <a:pt x="107" y="293"/>
                  </a:cubicBezTo>
                  <a:cubicBezTo>
                    <a:pt x="108" y="293"/>
                    <a:pt x="108" y="293"/>
                    <a:pt x="108" y="293"/>
                  </a:cubicBezTo>
                  <a:cubicBezTo>
                    <a:pt x="110" y="292"/>
                    <a:pt x="112" y="291"/>
                    <a:pt x="114" y="290"/>
                  </a:cubicBezTo>
                  <a:cubicBezTo>
                    <a:pt x="121" y="284"/>
                    <a:pt x="121" y="284"/>
                    <a:pt x="121" y="284"/>
                  </a:cubicBezTo>
                  <a:cubicBezTo>
                    <a:pt x="136" y="272"/>
                    <a:pt x="136" y="272"/>
                    <a:pt x="136" y="272"/>
                  </a:cubicBezTo>
                  <a:cubicBezTo>
                    <a:pt x="140" y="268"/>
                    <a:pt x="142" y="263"/>
                    <a:pt x="141" y="258"/>
                  </a:cubicBezTo>
                  <a:cubicBezTo>
                    <a:pt x="141" y="252"/>
                    <a:pt x="141" y="252"/>
                    <a:pt x="141" y="252"/>
                  </a:cubicBezTo>
                  <a:cubicBezTo>
                    <a:pt x="140" y="246"/>
                    <a:pt x="142" y="240"/>
                    <a:pt x="147" y="237"/>
                  </a:cubicBezTo>
                  <a:cubicBezTo>
                    <a:pt x="156" y="232"/>
                    <a:pt x="156" y="232"/>
                    <a:pt x="156" y="232"/>
                  </a:cubicBezTo>
                  <a:cubicBezTo>
                    <a:pt x="159" y="230"/>
                    <a:pt x="161" y="226"/>
                    <a:pt x="161" y="222"/>
                  </a:cubicBezTo>
                  <a:cubicBezTo>
                    <a:pt x="159" y="211"/>
                    <a:pt x="159" y="211"/>
                    <a:pt x="159" y="211"/>
                  </a:cubicBezTo>
                  <a:cubicBezTo>
                    <a:pt x="159" y="207"/>
                    <a:pt x="157" y="204"/>
                    <a:pt x="154" y="203"/>
                  </a:cubicBezTo>
                  <a:cubicBezTo>
                    <a:pt x="151" y="202"/>
                    <a:pt x="151" y="202"/>
                    <a:pt x="151" y="202"/>
                  </a:cubicBezTo>
                  <a:cubicBezTo>
                    <a:pt x="147" y="200"/>
                    <a:pt x="145" y="196"/>
                    <a:pt x="146" y="193"/>
                  </a:cubicBezTo>
                  <a:cubicBezTo>
                    <a:pt x="151" y="172"/>
                    <a:pt x="151" y="172"/>
                    <a:pt x="151" y="172"/>
                  </a:cubicBezTo>
                  <a:cubicBezTo>
                    <a:pt x="152" y="169"/>
                    <a:pt x="154" y="167"/>
                    <a:pt x="156" y="165"/>
                  </a:cubicBezTo>
                  <a:cubicBezTo>
                    <a:pt x="167" y="155"/>
                    <a:pt x="167" y="155"/>
                    <a:pt x="167" y="155"/>
                  </a:cubicBezTo>
                  <a:cubicBezTo>
                    <a:pt x="184" y="147"/>
                    <a:pt x="184" y="147"/>
                    <a:pt x="184" y="147"/>
                  </a:cubicBezTo>
                  <a:cubicBezTo>
                    <a:pt x="190" y="129"/>
                    <a:pt x="190" y="129"/>
                    <a:pt x="190" y="129"/>
                  </a:cubicBezTo>
                  <a:cubicBezTo>
                    <a:pt x="201" y="111"/>
                    <a:pt x="201" y="111"/>
                    <a:pt x="201" y="111"/>
                  </a:cubicBezTo>
                  <a:cubicBezTo>
                    <a:pt x="204" y="106"/>
                    <a:pt x="209" y="103"/>
                    <a:pt x="215" y="103"/>
                  </a:cubicBezTo>
                  <a:cubicBezTo>
                    <a:pt x="225" y="103"/>
                    <a:pt x="225" y="103"/>
                    <a:pt x="225" y="103"/>
                  </a:cubicBezTo>
                  <a:cubicBezTo>
                    <a:pt x="229" y="102"/>
                    <a:pt x="233" y="105"/>
                    <a:pt x="234" y="108"/>
                  </a:cubicBezTo>
                  <a:cubicBezTo>
                    <a:pt x="236" y="112"/>
                    <a:pt x="236" y="116"/>
                    <a:pt x="233" y="119"/>
                  </a:cubicBezTo>
                  <a:cubicBezTo>
                    <a:pt x="206" y="148"/>
                    <a:pt x="206" y="148"/>
                    <a:pt x="206" y="148"/>
                  </a:cubicBezTo>
                  <a:cubicBezTo>
                    <a:pt x="200" y="164"/>
                    <a:pt x="200" y="164"/>
                    <a:pt x="200" y="164"/>
                  </a:cubicBezTo>
                  <a:cubicBezTo>
                    <a:pt x="197" y="167"/>
                    <a:pt x="197" y="167"/>
                    <a:pt x="197" y="167"/>
                  </a:cubicBezTo>
                  <a:cubicBezTo>
                    <a:pt x="192" y="171"/>
                    <a:pt x="191" y="178"/>
                    <a:pt x="193" y="184"/>
                  </a:cubicBezTo>
                  <a:cubicBezTo>
                    <a:pt x="197" y="198"/>
                    <a:pt x="197" y="198"/>
                    <a:pt x="197" y="198"/>
                  </a:cubicBezTo>
                  <a:cubicBezTo>
                    <a:pt x="198" y="202"/>
                    <a:pt x="200" y="204"/>
                    <a:pt x="203" y="205"/>
                  </a:cubicBezTo>
                  <a:cubicBezTo>
                    <a:pt x="211" y="209"/>
                    <a:pt x="211" y="209"/>
                    <a:pt x="211" y="209"/>
                  </a:cubicBezTo>
                  <a:cubicBezTo>
                    <a:pt x="213" y="211"/>
                    <a:pt x="217" y="211"/>
                    <a:pt x="220" y="210"/>
                  </a:cubicBezTo>
                  <a:cubicBezTo>
                    <a:pt x="251" y="201"/>
                    <a:pt x="251" y="201"/>
                    <a:pt x="251" y="201"/>
                  </a:cubicBezTo>
                  <a:cubicBezTo>
                    <a:pt x="268" y="201"/>
                    <a:pt x="268" y="201"/>
                    <a:pt x="268" y="201"/>
                  </a:cubicBezTo>
                  <a:cubicBezTo>
                    <a:pt x="271" y="201"/>
                    <a:pt x="274" y="202"/>
                    <a:pt x="276" y="204"/>
                  </a:cubicBezTo>
                  <a:cubicBezTo>
                    <a:pt x="303" y="185"/>
                    <a:pt x="303" y="185"/>
                    <a:pt x="303" y="185"/>
                  </a:cubicBezTo>
                  <a:cubicBezTo>
                    <a:pt x="308" y="181"/>
                    <a:pt x="311" y="177"/>
                    <a:pt x="313" y="171"/>
                  </a:cubicBezTo>
                  <a:cubicBezTo>
                    <a:pt x="314" y="169"/>
                    <a:pt x="314" y="169"/>
                    <a:pt x="314" y="169"/>
                  </a:cubicBezTo>
                  <a:cubicBezTo>
                    <a:pt x="316" y="163"/>
                    <a:pt x="314" y="156"/>
                    <a:pt x="308" y="152"/>
                  </a:cubicBezTo>
                  <a:cubicBezTo>
                    <a:pt x="305" y="149"/>
                    <a:pt x="305" y="149"/>
                    <a:pt x="305" y="149"/>
                  </a:cubicBezTo>
                  <a:cubicBezTo>
                    <a:pt x="302" y="147"/>
                    <a:pt x="301" y="143"/>
                    <a:pt x="304" y="141"/>
                  </a:cubicBezTo>
                  <a:cubicBezTo>
                    <a:pt x="306" y="139"/>
                    <a:pt x="306" y="136"/>
                    <a:pt x="305" y="134"/>
                  </a:cubicBezTo>
                  <a:cubicBezTo>
                    <a:pt x="304" y="133"/>
                    <a:pt x="304" y="133"/>
                    <a:pt x="304" y="133"/>
                  </a:cubicBezTo>
                  <a:cubicBezTo>
                    <a:pt x="297" y="117"/>
                    <a:pt x="297" y="117"/>
                    <a:pt x="297" y="117"/>
                  </a:cubicBezTo>
                  <a:cubicBezTo>
                    <a:pt x="296" y="115"/>
                    <a:pt x="296" y="114"/>
                    <a:pt x="296" y="113"/>
                  </a:cubicBezTo>
                  <a:cubicBezTo>
                    <a:pt x="298" y="105"/>
                    <a:pt x="298" y="105"/>
                    <a:pt x="298" y="105"/>
                  </a:cubicBezTo>
                  <a:cubicBezTo>
                    <a:pt x="299" y="103"/>
                    <a:pt x="299" y="102"/>
                    <a:pt x="298" y="101"/>
                  </a:cubicBezTo>
                  <a:cubicBezTo>
                    <a:pt x="290" y="83"/>
                    <a:pt x="290" y="83"/>
                    <a:pt x="290" y="83"/>
                  </a:cubicBezTo>
                  <a:cubicBezTo>
                    <a:pt x="288" y="81"/>
                    <a:pt x="289" y="78"/>
                    <a:pt x="291" y="76"/>
                  </a:cubicBezTo>
                  <a:cubicBezTo>
                    <a:pt x="293" y="74"/>
                    <a:pt x="293" y="74"/>
                    <a:pt x="293" y="74"/>
                  </a:cubicBezTo>
                  <a:cubicBezTo>
                    <a:pt x="295" y="72"/>
                    <a:pt x="295" y="69"/>
                    <a:pt x="294" y="67"/>
                  </a:cubicBezTo>
                  <a:cubicBezTo>
                    <a:pt x="289" y="59"/>
                    <a:pt x="289" y="59"/>
                    <a:pt x="289" y="59"/>
                  </a:cubicBezTo>
                  <a:cubicBezTo>
                    <a:pt x="288" y="58"/>
                    <a:pt x="288" y="56"/>
                    <a:pt x="288" y="55"/>
                  </a:cubicBezTo>
                  <a:cubicBezTo>
                    <a:pt x="290" y="37"/>
                    <a:pt x="290" y="37"/>
                    <a:pt x="290" y="37"/>
                  </a:cubicBezTo>
                  <a:cubicBezTo>
                    <a:pt x="290" y="37"/>
                    <a:pt x="290" y="37"/>
                    <a:pt x="290" y="37"/>
                  </a:cubicBezTo>
                  <a:cubicBezTo>
                    <a:pt x="276" y="21"/>
                    <a:pt x="276" y="21"/>
                    <a:pt x="276" y="21"/>
                  </a:cubicBezTo>
                  <a:cubicBezTo>
                    <a:pt x="290" y="21"/>
                    <a:pt x="290" y="21"/>
                    <a:pt x="290" y="21"/>
                  </a:cubicBezTo>
                  <a:cubicBezTo>
                    <a:pt x="293" y="21"/>
                    <a:pt x="296" y="19"/>
                    <a:pt x="297" y="16"/>
                  </a:cubicBezTo>
                  <a:cubicBezTo>
                    <a:pt x="297" y="16"/>
                    <a:pt x="297" y="16"/>
                    <a:pt x="297" y="16"/>
                  </a:cubicBezTo>
                  <a:cubicBezTo>
                    <a:pt x="298" y="11"/>
                    <a:pt x="295" y="6"/>
                    <a:pt x="289" y="8"/>
                  </a:cubicBezTo>
                  <a:cubicBezTo>
                    <a:pt x="285" y="8"/>
                    <a:pt x="281" y="8"/>
                    <a:pt x="278" y="6"/>
                  </a:cubicBezTo>
                  <a:cubicBezTo>
                    <a:pt x="272" y="2"/>
                    <a:pt x="265" y="3"/>
                    <a:pt x="261" y="7"/>
                  </a:cubicBezTo>
                  <a:cubicBezTo>
                    <a:pt x="256" y="13"/>
                    <a:pt x="256" y="13"/>
                    <a:pt x="256" y="13"/>
                  </a:cubicBezTo>
                  <a:cubicBezTo>
                    <a:pt x="255" y="15"/>
                    <a:pt x="253" y="15"/>
                    <a:pt x="251" y="15"/>
                  </a:cubicBezTo>
                  <a:cubicBezTo>
                    <a:pt x="247" y="15"/>
                    <a:pt x="247" y="15"/>
                    <a:pt x="247" y="15"/>
                  </a:cubicBezTo>
                  <a:cubicBezTo>
                    <a:pt x="243" y="15"/>
                    <a:pt x="241" y="11"/>
                    <a:pt x="244" y="8"/>
                  </a:cubicBezTo>
                  <a:cubicBezTo>
                    <a:pt x="246" y="5"/>
                    <a:pt x="245" y="1"/>
                    <a:pt x="241" y="1"/>
                  </a:cubicBezTo>
                  <a:cubicBezTo>
                    <a:pt x="236" y="0"/>
                    <a:pt x="236" y="0"/>
                    <a:pt x="236" y="0"/>
                  </a:cubicBezTo>
                  <a:cubicBezTo>
                    <a:pt x="232" y="0"/>
                    <a:pt x="228" y="2"/>
                    <a:pt x="226" y="6"/>
                  </a:cubicBezTo>
                  <a:cubicBezTo>
                    <a:pt x="223" y="17"/>
                    <a:pt x="223" y="17"/>
                    <a:pt x="223" y="17"/>
                  </a:cubicBezTo>
                  <a:cubicBezTo>
                    <a:pt x="222" y="20"/>
                    <a:pt x="220" y="22"/>
                    <a:pt x="217" y="22"/>
                  </a:cubicBezTo>
                  <a:cubicBezTo>
                    <a:pt x="214" y="24"/>
                    <a:pt x="210" y="21"/>
                    <a:pt x="209" y="17"/>
                  </a:cubicBezTo>
                  <a:cubicBezTo>
                    <a:pt x="209" y="15"/>
                    <a:pt x="209" y="15"/>
                    <a:pt x="209" y="15"/>
                  </a:cubicBezTo>
                  <a:cubicBezTo>
                    <a:pt x="208" y="11"/>
                    <a:pt x="205" y="9"/>
                    <a:pt x="202" y="9"/>
                  </a:cubicBezTo>
                  <a:cubicBezTo>
                    <a:pt x="200" y="9"/>
                    <a:pt x="198" y="11"/>
                    <a:pt x="198" y="13"/>
                  </a:cubicBezTo>
                  <a:cubicBezTo>
                    <a:pt x="198" y="19"/>
                    <a:pt x="198" y="19"/>
                    <a:pt x="198" y="19"/>
                  </a:cubicBezTo>
                  <a:cubicBezTo>
                    <a:pt x="197" y="23"/>
                    <a:pt x="193" y="25"/>
                    <a:pt x="190" y="23"/>
                  </a:cubicBezTo>
                  <a:cubicBezTo>
                    <a:pt x="187" y="20"/>
                    <a:pt x="187" y="20"/>
                    <a:pt x="187" y="20"/>
                  </a:cubicBezTo>
                  <a:cubicBezTo>
                    <a:pt x="185" y="17"/>
                    <a:pt x="181" y="16"/>
                    <a:pt x="178" y="18"/>
                  </a:cubicBezTo>
                  <a:cubicBezTo>
                    <a:pt x="173" y="20"/>
                    <a:pt x="173" y="20"/>
                    <a:pt x="173" y="20"/>
                  </a:cubicBezTo>
                  <a:cubicBezTo>
                    <a:pt x="171" y="21"/>
                    <a:pt x="170" y="22"/>
                    <a:pt x="168" y="24"/>
                  </a:cubicBezTo>
                  <a:cubicBezTo>
                    <a:pt x="163" y="31"/>
                    <a:pt x="163" y="31"/>
                    <a:pt x="163" y="31"/>
                  </a:cubicBezTo>
                  <a:cubicBezTo>
                    <a:pt x="161" y="33"/>
                    <a:pt x="158" y="34"/>
                    <a:pt x="155" y="34"/>
                  </a:cubicBezTo>
                  <a:cubicBezTo>
                    <a:pt x="150" y="33"/>
                    <a:pt x="150" y="33"/>
                    <a:pt x="150" y="33"/>
                  </a:cubicBezTo>
                  <a:cubicBezTo>
                    <a:pt x="148" y="32"/>
                    <a:pt x="146" y="33"/>
                    <a:pt x="144" y="35"/>
                  </a:cubicBezTo>
                  <a:cubicBezTo>
                    <a:pt x="143" y="38"/>
                    <a:pt x="144" y="41"/>
                    <a:pt x="146" y="42"/>
                  </a:cubicBezTo>
                  <a:cubicBezTo>
                    <a:pt x="148" y="43"/>
                    <a:pt x="148" y="43"/>
                    <a:pt x="148" y="43"/>
                  </a:cubicBezTo>
                  <a:cubicBezTo>
                    <a:pt x="149" y="44"/>
                    <a:pt x="149" y="44"/>
                    <a:pt x="149" y="45"/>
                  </a:cubicBezTo>
                  <a:cubicBezTo>
                    <a:pt x="148" y="48"/>
                    <a:pt x="146" y="50"/>
                    <a:pt x="143" y="49"/>
                  </a:cubicBezTo>
                  <a:cubicBezTo>
                    <a:pt x="125" y="46"/>
                    <a:pt x="125" y="46"/>
                    <a:pt x="125" y="46"/>
                  </a:cubicBezTo>
                  <a:cubicBezTo>
                    <a:pt x="123" y="46"/>
                    <a:pt x="120" y="47"/>
                    <a:pt x="119" y="49"/>
                  </a:cubicBezTo>
                  <a:cubicBezTo>
                    <a:pt x="117" y="52"/>
                    <a:pt x="117" y="52"/>
                    <a:pt x="117" y="52"/>
                  </a:cubicBezTo>
                  <a:cubicBezTo>
                    <a:pt x="116" y="55"/>
                    <a:pt x="117" y="58"/>
                    <a:pt x="120" y="60"/>
                  </a:cubicBezTo>
                  <a:cubicBezTo>
                    <a:pt x="125" y="62"/>
                    <a:pt x="125" y="62"/>
                    <a:pt x="125" y="62"/>
                  </a:cubicBezTo>
                  <a:cubicBezTo>
                    <a:pt x="127" y="63"/>
                    <a:pt x="127" y="65"/>
                    <a:pt x="126" y="66"/>
                  </a:cubicBezTo>
                  <a:cubicBezTo>
                    <a:pt x="99" y="94"/>
                    <a:pt x="99" y="94"/>
                    <a:pt x="99" y="94"/>
                  </a:cubicBezTo>
                  <a:cubicBezTo>
                    <a:pt x="84" y="118"/>
                    <a:pt x="84" y="118"/>
                    <a:pt x="84" y="118"/>
                  </a:cubicBezTo>
                  <a:cubicBezTo>
                    <a:pt x="83" y="120"/>
                    <a:pt x="81" y="122"/>
                    <a:pt x="78" y="123"/>
                  </a:cubicBezTo>
                  <a:cubicBezTo>
                    <a:pt x="69" y="125"/>
                    <a:pt x="69" y="125"/>
                    <a:pt x="69" y="125"/>
                  </a:cubicBezTo>
                  <a:cubicBezTo>
                    <a:pt x="67" y="125"/>
                    <a:pt x="66" y="126"/>
                    <a:pt x="64" y="127"/>
                  </a:cubicBezTo>
                  <a:cubicBezTo>
                    <a:pt x="53" y="139"/>
                    <a:pt x="53" y="139"/>
                    <a:pt x="53" y="139"/>
                  </a:cubicBezTo>
                  <a:cubicBezTo>
                    <a:pt x="52" y="140"/>
                    <a:pt x="52" y="142"/>
                    <a:pt x="54" y="143"/>
                  </a:cubicBezTo>
                  <a:cubicBezTo>
                    <a:pt x="56" y="145"/>
                    <a:pt x="58" y="145"/>
                    <a:pt x="60" y="143"/>
                  </a:cubicBezTo>
                  <a:cubicBezTo>
                    <a:pt x="75" y="132"/>
                    <a:pt x="75" y="132"/>
                    <a:pt x="75" y="132"/>
                  </a:cubicBezTo>
                  <a:cubicBezTo>
                    <a:pt x="76" y="149"/>
                    <a:pt x="76" y="149"/>
                    <a:pt x="76" y="149"/>
                  </a:cubicBezTo>
                  <a:cubicBezTo>
                    <a:pt x="60" y="156"/>
                    <a:pt x="60" y="156"/>
                    <a:pt x="60" y="156"/>
                  </a:cubicBezTo>
                  <a:cubicBezTo>
                    <a:pt x="44" y="154"/>
                    <a:pt x="44" y="154"/>
                    <a:pt x="44" y="154"/>
                  </a:cubicBezTo>
                  <a:cubicBezTo>
                    <a:pt x="17" y="173"/>
                    <a:pt x="17" y="173"/>
                    <a:pt x="17" y="173"/>
                  </a:cubicBezTo>
                  <a:cubicBezTo>
                    <a:pt x="5" y="181"/>
                    <a:pt x="0" y="195"/>
                    <a:pt x="4" y="208"/>
                  </a:cubicBezTo>
                  <a:lnTo>
                    <a:pt x="12" y="2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DF357ACF-221B-4209-A85D-E55A89BB9014}"/>
                </a:ext>
              </a:extLst>
            </p:cNvPr>
            <p:cNvSpPr>
              <a:spLocks/>
            </p:cNvSpPr>
            <p:nvPr/>
          </p:nvSpPr>
          <p:spPr bwMode="auto">
            <a:xfrm>
              <a:off x="3319463" y="4987925"/>
              <a:ext cx="103187" cy="163512"/>
            </a:xfrm>
            <a:custGeom>
              <a:avLst/>
              <a:gdLst>
                <a:gd name="T0" fmla="*/ 13 w 17"/>
                <a:gd name="T1" fmla="*/ 1 h 27"/>
                <a:gd name="T2" fmla="*/ 9 w 17"/>
                <a:gd name="T3" fmla="*/ 0 h 27"/>
                <a:gd name="T4" fmla="*/ 9 w 17"/>
                <a:gd name="T5" fmla="*/ 0 h 27"/>
                <a:gd name="T6" fmla="*/ 5 w 17"/>
                <a:gd name="T7" fmla="*/ 2 h 27"/>
                <a:gd name="T8" fmla="*/ 1 w 17"/>
                <a:gd name="T9" fmla="*/ 2 h 27"/>
                <a:gd name="T10" fmla="*/ 0 w 17"/>
                <a:gd name="T11" fmla="*/ 9 h 27"/>
                <a:gd name="T12" fmla="*/ 3 w 17"/>
                <a:gd name="T13" fmla="*/ 11 h 27"/>
                <a:gd name="T14" fmla="*/ 3 w 17"/>
                <a:gd name="T15" fmla="*/ 27 h 27"/>
                <a:gd name="T16" fmla="*/ 4 w 17"/>
                <a:gd name="T17" fmla="*/ 27 h 27"/>
                <a:gd name="T18" fmla="*/ 10 w 17"/>
                <a:gd name="T19" fmla="*/ 25 h 27"/>
                <a:gd name="T20" fmla="*/ 13 w 17"/>
                <a:gd name="T21" fmla="*/ 22 h 27"/>
                <a:gd name="T22" fmla="*/ 15 w 17"/>
                <a:gd name="T23" fmla="*/ 16 h 27"/>
                <a:gd name="T24" fmla="*/ 15 w 17"/>
                <a:gd name="T25" fmla="*/ 10 h 27"/>
                <a:gd name="T26" fmla="*/ 16 w 17"/>
                <a:gd name="T27" fmla="*/ 8 h 27"/>
                <a:gd name="T28" fmla="*/ 13 w 17"/>
                <a:gd name="T29"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7">
                  <a:moveTo>
                    <a:pt x="13" y="1"/>
                  </a:moveTo>
                  <a:cubicBezTo>
                    <a:pt x="12" y="0"/>
                    <a:pt x="11" y="0"/>
                    <a:pt x="9" y="0"/>
                  </a:cubicBezTo>
                  <a:cubicBezTo>
                    <a:pt x="9" y="0"/>
                    <a:pt x="9" y="0"/>
                    <a:pt x="9" y="0"/>
                  </a:cubicBezTo>
                  <a:cubicBezTo>
                    <a:pt x="5" y="2"/>
                    <a:pt x="5" y="2"/>
                    <a:pt x="5" y="2"/>
                  </a:cubicBezTo>
                  <a:cubicBezTo>
                    <a:pt x="5" y="2"/>
                    <a:pt x="2" y="1"/>
                    <a:pt x="1" y="2"/>
                  </a:cubicBezTo>
                  <a:cubicBezTo>
                    <a:pt x="0" y="3"/>
                    <a:pt x="0" y="9"/>
                    <a:pt x="0" y="9"/>
                  </a:cubicBezTo>
                  <a:cubicBezTo>
                    <a:pt x="3" y="11"/>
                    <a:pt x="3" y="11"/>
                    <a:pt x="3" y="11"/>
                  </a:cubicBezTo>
                  <a:cubicBezTo>
                    <a:pt x="3" y="27"/>
                    <a:pt x="3" y="27"/>
                    <a:pt x="3" y="27"/>
                  </a:cubicBezTo>
                  <a:cubicBezTo>
                    <a:pt x="4" y="27"/>
                    <a:pt x="4" y="27"/>
                    <a:pt x="4" y="27"/>
                  </a:cubicBezTo>
                  <a:cubicBezTo>
                    <a:pt x="6" y="27"/>
                    <a:pt x="8" y="27"/>
                    <a:pt x="10" y="25"/>
                  </a:cubicBezTo>
                  <a:cubicBezTo>
                    <a:pt x="13" y="22"/>
                    <a:pt x="13" y="22"/>
                    <a:pt x="13" y="22"/>
                  </a:cubicBezTo>
                  <a:cubicBezTo>
                    <a:pt x="14" y="21"/>
                    <a:pt x="15" y="19"/>
                    <a:pt x="15" y="16"/>
                  </a:cubicBezTo>
                  <a:cubicBezTo>
                    <a:pt x="15" y="10"/>
                    <a:pt x="15" y="10"/>
                    <a:pt x="15" y="10"/>
                  </a:cubicBezTo>
                  <a:cubicBezTo>
                    <a:pt x="16" y="8"/>
                    <a:pt x="16" y="8"/>
                    <a:pt x="16" y="8"/>
                  </a:cubicBezTo>
                  <a:cubicBezTo>
                    <a:pt x="17" y="5"/>
                    <a:pt x="16" y="2"/>
                    <a:pt x="1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241FBC22-FBE3-42B7-B8F5-1CC838493559}"/>
                </a:ext>
              </a:extLst>
            </p:cNvPr>
            <p:cNvSpPr>
              <a:spLocks/>
            </p:cNvSpPr>
            <p:nvPr/>
          </p:nvSpPr>
          <p:spPr bwMode="auto">
            <a:xfrm>
              <a:off x="3355975" y="4841875"/>
              <a:ext cx="60325" cy="96837"/>
            </a:xfrm>
            <a:custGeom>
              <a:avLst/>
              <a:gdLst>
                <a:gd name="T0" fmla="*/ 2 w 10"/>
                <a:gd name="T1" fmla="*/ 15 h 16"/>
                <a:gd name="T2" fmla="*/ 4 w 10"/>
                <a:gd name="T3" fmla="*/ 15 h 16"/>
                <a:gd name="T4" fmla="*/ 5 w 10"/>
                <a:gd name="T5" fmla="*/ 9 h 16"/>
                <a:gd name="T6" fmla="*/ 9 w 10"/>
                <a:gd name="T7" fmla="*/ 9 h 16"/>
                <a:gd name="T8" fmla="*/ 9 w 10"/>
                <a:gd name="T9" fmla="*/ 4 h 16"/>
                <a:gd name="T10" fmla="*/ 4 w 10"/>
                <a:gd name="T11" fmla="*/ 0 h 16"/>
                <a:gd name="T12" fmla="*/ 0 w 10"/>
                <a:gd name="T13" fmla="*/ 4 h 16"/>
                <a:gd name="T14" fmla="*/ 0 w 10"/>
                <a:gd name="T15" fmla="*/ 11 h 16"/>
                <a:gd name="T16" fmla="*/ 2 w 10"/>
                <a:gd name="T1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6">
                  <a:moveTo>
                    <a:pt x="2" y="15"/>
                  </a:moveTo>
                  <a:cubicBezTo>
                    <a:pt x="2" y="15"/>
                    <a:pt x="4" y="16"/>
                    <a:pt x="4" y="15"/>
                  </a:cubicBezTo>
                  <a:cubicBezTo>
                    <a:pt x="5" y="14"/>
                    <a:pt x="5" y="9"/>
                    <a:pt x="5" y="9"/>
                  </a:cubicBezTo>
                  <a:cubicBezTo>
                    <a:pt x="5" y="9"/>
                    <a:pt x="8" y="10"/>
                    <a:pt x="9" y="9"/>
                  </a:cubicBezTo>
                  <a:cubicBezTo>
                    <a:pt x="10" y="8"/>
                    <a:pt x="9" y="4"/>
                    <a:pt x="9" y="4"/>
                  </a:cubicBezTo>
                  <a:cubicBezTo>
                    <a:pt x="9" y="2"/>
                    <a:pt x="7" y="0"/>
                    <a:pt x="4" y="0"/>
                  </a:cubicBezTo>
                  <a:cubicBezTo>
                    <a:pt x="2" y="0"/>
                    <a:pt x="0" y="2"/>
                    <a:pt x="0" y="4"/>
                  </a:cubicBezTo>
                  <a:cubicBezTo>
                    <a:pt x="0" y="11"/>
                    <a:pt x="0" y="11"/>
                    <a:pt x="0" y="11"/>
                  </a:cubicBezTo>
                  <a:cubicBezTo>
                    <a:pt x="0" y="13"/>
                    <a:pt x="1" y="14"/>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F53EE9A4-3684-41E7-A8E2-4FF754F57DDB}"/>
                </a:ext>
              </a:extLst>
            </p:cNvPr>
            <p:cNvSpPr>
              <a:spLocks/>
            </p:cNvSpPr>
            <p:nvPr/>
          </p:nvSpPr>
          <p:spPr bwMode="auto">
            <a:xfrm>
              <a:off x="2030413" y="3195638"/>
              <a:ext cx="3195637" cy="2193925"/>
            </a:xfrm>
            <a:custGeom>
              <a:avLst/>
              <a:gdLst>
                <a:gd name="T0" fmla="*/ 491 w 523"/>
                <a:gd name="T1" fmla="*/ 113 h 360"/>
                <a:gd name="T2" fmla="*/ 457 w 523"/>
                <a:gd name="T3" fmla="*/ 63 h 360"/>
                <a:gd name="T4" fmla="*/ 431 w 523"/>
                <a:gd name="T5" fmla="*/ 6 h 360"/>
                <a:gd name="T6" fmla="*/ 403 w 523"/>
                <a:gd name="T7" fmla="*/ 25 h 360"/>
                <a:gd name="T8" fmla="*/ 361 w 523"/>
                <a:gd name="T9" fmla="*/ 52 h 360"/>
                <a:gd name="T10" fmla="*/ 346 w 523"/>
                <a:gd name="T11" fmla="*/ 91 h 360"/>
                <a:gd name="T12" fmla="*/ 273 w 523"/>
                <a:gd name="T13" fmla="*/ 90 h 360"/>
                <a:gd name="T14" fmla="*/ 226 w 523"/>
                <a:gd name="T15" fmla="*/ 82 h 360"/>
                <a:gd name="T16" fmla="*/ 239 w 523"/>
                <a:gd name="T17" fmla="*/ 59 h 360"/>
                <a:gd name="T18" fmla="*/ 237 w 523"/>
                <a:gd name="T19" fmla="*/ 43 h 360"/>
                <a:gd name="T20" fmla="*/ 210 w 523"/>
                <a:gd name="T21" fmla="*/ 51 h 360"/>
                <a:gd name="T22" fmla="*/ 221 w 523"/>
                <a:gd name="T23" fmla="*/ 94 h 360"/>
                <a:gd name="T24" fmla="*/ 206 w 523"/>
                <a:gd name="T25" fmla="*/ 104 h 360"/>
                <a:gd name="T26" fmla="*/ 178 w 523"/>
                <a:gd name="T27" fmla="*/ 113 h 360"/>
                <a:gd name="T28" fmla="*/ 168 w 523"/>
                <a:gd name="T29" fmla="*/ 117 h 360"/>
                <a:gd name="T30" fmla="*/ 148 w 523"/>
                <a:gd name="T31" fmla="*/ 144 h 360"/>
                <a:gd name="T32" fmla="*/ 97 w 523"/>
                <a:gd name="T33" fmla="*/ 166 h 360"/>
                <a:gd name="T34" fmla="*/ 85 w 523"/>
                <a:gd name="T35" fmla="*/ 182 h 360"/>
                <a:gd name="T36" fmla="*/ 58 w 523"/>
                <a:gd name="T37" fmla="*/ 181 h 360"/>
                <a:gd name="T38" fmla="*/ 59 w 523"/>
                <a:gd name="T39" fmla="*/ 194 h 360"/>
                <a:gd name="T40" fmla="*/ 99 w 523"/>
                <a:gd name="T41" fmla="*/ 225 h 360"/>
                <a:gd name="T42" fmla="*/ 71 w 523"/>
                <a:gd name="T43" fmla="*/ 259 h 360"/>
                <a:gd name="T44" fmla="*/ 50 w 523"/>
                <a:gd name="T45" fmla="*/ 256 h 360"/>
                <a:gd name="T46" fmla="*/ 5 w 523"/>
                <a:gd name="T47" fmla="*/ 261 h 360"/>
                <a:gd name="T48" fmla="*/ 9 w 523"/>
                <a:gd name="T49" fmla="*/ 282 h 360"/>
                <a:gd name="T50" fmla="*/ 2 w 523"/>
                <a:gd name="T51" fmla="*/ 316 h 360"/>
                <a:gd name="T52" fmla="*/ 11 w 523"/>
                <a:gd name="T53" fmla="*/ 345 h 360"/>
                <a:gd name="T54" fmla="*/ 32 w 523"/>
                <a:gd name="T55" fmla="*/ 348 h 360"/>
                <a:gd name="T56" fmla="*/ 54 w 523"/>
                <a:gd name="T57" fmla="*/ 356 h 360"/>
                <a:gd name="T58" fmla="*/ 81 w 523"/>
                <a:gd name="T59" fmla="*/ 352 h 360"/>
                <a:gd name="T60" fmla="*/ 108 w 523"/>
                <a:gd name="T61" fmla="*/ 318 h 360"/>
                <a:gd name="T62" fmla="*/ 137 w 523"/>
                <a:gd name="T63" fmla="*/ 289 h 360"/>
                <a:gd name="T64" fmla="*/ 155 w 523"/>
                <a:gd name="T65" fmla="*/ 260 h 360"/>
                <a:gd name="T66" fmla="*/ 185 w 523"/>
                <a:gd name="T67" fmla="*/ 263 h 360"/>
                <a:gd name="T68" fmla="*/ 225 w 523"/>
                <a:gd name="T69" fmla="*/ 247 h 360"/>
                <a:gd name="T70" fmla="*/ 260 w 523"/>
                <a:gd name="T71" fmla="*/ 282 h 360"/>
                <a:gd name="T72" fmla="*/ 292 w 523"/>
                <a:gd name="T73" fmla="*/ 303 h 360"/>
                <a:gd name="T74" fmla="*/ 303 w 523"/>
                <a:gd name="T75" fmla="*/ 336 h 360"/>
                <a:gd name="T76" fmla="*/ 312 w 523"/>
                <a:gd name="T77" fmla="*/ 313 h 360"/>
                <a:gd name="T78" fmla="*/ 325 w 523"/>
                <a:gd name="T79" fmla="*/ 309 h 360"/>
                <a:gd name="T80" fmla="*/ 313 w 523"/>
                <a:gd name="T81" fmla="*/ 291 h 360"/>
                <a:gd name="T82" fmla="*/ 297 w 523"/>
                <a:gd name="T83" fmla="*/ 281 h 360"/>
                <a:gd name="T84" fmla="*/ 263 w 523"/>
                <a:gd name="T85" fmla="*/ 249 h 360"/>
                <a:gd name="T86" fmla="*/ 276 w 523"/>
                <a:gd name="T87" fmla="*/ 227 h 360"/>
                <a:gd name="T88" fmla="*/ 301 w 523"/>
                <a:gd name="T89" fmla="*/ 255 h 360"/>
                <a:gd name="T90" fmla="*/ 343 w 523"/>
                <a:gd name="T91" fmla="*/ 291 h 360"/>
                <a:gd name="T92" fmla="*/ 366 w 523"/>
                <a:gd name="T93" fmla="*/ 321 h 360"/>
                <a:gd name="T94" fmla="*/ 375 w 523"/>
                <a:gd name="T95" fmla="*/ 329 h 360"/>
                <a:gd name="T96" fmla="*/ 369 w 523"/>
                <a:gd name="T97" fmla="*/ 336 h 360"/>
                <a:gd name="T98" fmla="*/ 379 w 523"/>
                <a:gd name="T99" fmla="*/ 354 h 360"/>
                <a:gd name="T100" fmla="*/ 387 w 523"/>
                <a:gd name="T101" fmla="*/ 343 h 360"/>
                <a:gd name="T102" fmla="*/ 398 w 523"/>
                <a:gd name="T103" fmla="*/ 331 h 360"/>
                <a:gd name="T104" fmla="*/ 382 w 523"/>
                <a:gd name="T105" fmla="*/ 309 h 360"/>
                <a:gd name="T106" fmla="*/ 396 w 523"/>
                <a:gd name="T107" fmla="*/ 301 h 360"/>
                <a:gd name="T108" fmla="*/ 443 w 523"/>
                <a:gd name="T109" fmla="*/ 296 h 360"/>
                <a:gd name="T110" fmla="*/ 439 w 523"/>
                <a:gd name="T111" fmla="*/ 272 h 360"/>
                <a:gd name="T112" fmla="*/ 458 w 523"/>
                <a:gd name="T113" fmla="*/ 239 h 360"/>
                <a:gd name="T114" fmla="*/ 479 w 523"/>
                <a:gd name="T115" fmla="*/ 215 h 360"/>
                <a:gd name="T116" fmla="*/ 497 w 523"/>
                <a:gd name="T117" fmla="*/ 22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3" h="360">
                  <a:moveTo>
                    <a:pt x="518" y="134"/>
                  </a:moveTo>
                  <a:cubicBezTo>
                    <a:pt x="517" y="129"/>
                    <a:pt x="512" y="126"/>
                    <a:pt x="507" y="126"/>
                  </a:cubicBezTo>
                  <a:cubicBezTo>
                    <a:pt x="495" y="126"/>
                    <a:pt x="495" y="126"/>
                    <a:pt x="495" y="126"/>
                  </a:cubicBezTo>
                  <a:cubicBezTo>
                    <a:pt x="490" y="126"/>
                    <a:pt x="487" y="122"/>
                    <a:pt x="487" y="117"/>
                  </a:cubicBezTo>
                  <a:cubicBezTo>
                    <a:pt x="487" y="114"/>
                    <a:pt x="489" y="113"/>
                    <a:pt x="491" y="113"/>
                  </a:cubicBezTo>
                  <a:cubicBezTo>
                    <a:pt x="495" y="113"/>
                    <a:pt x="497" y="108"/>
                    <a:pt x="494" y="105"/>
                  </a:cubicBezTo>
                  <a:cubicBezTo>
                    <a:pt x="481" y="87"/>
                    <a:pt x="481" y="87"/>
                    <a:pt x="481" y="87"/>
                  </a:cubicBezTo>
                  <a:cubicBezTo>
                    <a:pt x="479" y="80"/>
                    <a:pt x="479" y="80"/>
                    <a:pt x="479" y="80"/>
                  </a:cubicBezTo>
                  <a:cubicBezTo>
                    <a:pt x="478" y="73"/>
                    <a:pt x="472" y="67"/>
                    <a:pt x="465" y="65"/>
                  </a:cubicBezTo>
                  <a:cubicBezTo>
                    <a:pt x="457" y="63"/>
                    <a:pt x="457" y="63"/>
                    <a:pt x="457" y="63"/>
                  </a:cubicBezTo>
                  <a:cubicBezTo>
                    <a:pt x="452" y="62"/>
                    <a:pt x="448" y="58"/>
                    <a:pt x="446" y="54"/>
                  </a:cubicBezTo>
                  <a:cubicBezTo>
                    <a:pt x="442" y="45"/>
                    <a:pt x="442" y="45"/>
                    <a:pt x="442" y="45"/>
                  </a:cubicBezTo>
                  <a:cubicBezTo>
                    <a:pt x="441" y="41"/>
                    <a:pt x="440" y="37"/>
                    <a:pt x="441" y="33"/>
                  </a:cubicBezTo>
                  <a:cubicBezTo>
                    <a:pt x="443" y="20"/>
                    <a:pt x="443" y="20"/>
                    <a:pt x="443" y="20"/>
                  </a:cubicBezTo>
                  <a:cubicBezTo>
                    <a:pt x="444" y="13"/>
                    <a:pt x="438" y="6"/>
                    <a:pt x="431" y="6"/>
                  </a:cubicBezTo>
                  <a:cubicBezTo>
                    <a:pt x="425" y="0"/>
                    <a:pt x="425" y="0"/>
                    <a:pt x="425" y="0"/>
                  </a:cubicBezTo>
                  <a:cubicBezTo>
                    <a:pt x="392" y="9"/>
                    <a:pt x="392" y="9"/>
                    <a:pt x="392" y="9"/>
                  </a:cubicBezTo>
                  <a:cubicBezTo>
                    <a:pt x="392" y="19"/>
                    <a:pt x="392" y="19"/>
                    <a:pt x="392" y="19"/>
                  </a:cubicBezTo>
                  <a:cubicBezTo>
                    <a:pt x="400" y="25"/>
                    <a:pt x="400" y="25"/>
                    <a:pt x="400" y="25"/>
                  </a:cubicBezTo>
                  <a:cubicBezTo>
                    <a:pt x="403" y="25"/>
                    <a:pt x="403" y="25"/>
                    <a:pt x="403" y="25"/>
                  </a:cubicBezTo>
                  <a:cubicBezTo>
                    <a:pt x="403" y="43"/>
                    <a:pt x="403" y="43"/>
                    <a:pt x="403" y="43"/>
                  </a:cubicBezTo>
                  <a:cubicBezTo>
                    <a:pt x="395" y="51"/>
                    <a:pt x="395" y="51"/>
                    <a:pt x="395" y="51"/>
                  </a:cubicBezTo>
                  <a:cubicBezTo>
                    <a:pt x="385" y="41"/>
                    <a:pt x="385" y="41"/>
                    <a:pt x="385" y="41"/>
                  </a:cubicBezTo>
                  <a:cubicBezTo>
                    <a:pt x="372" y="41"/>
                    <a:pt x="372" y="41"/>
                    <a:pt x="372" y="41"/>
                  </a:cubicBezTo>
                  <a:cubicBezTo>
                    <a:pt x="361" y="52"/>
                    <a:pt x="361" y="52"/>
                    <a:pt x="361" y="52"/>
                  </a:cubicBezTo>
                  <a:cubicBezTo>
                    <a:pt x="361" y="71"/>
                    <a:pt x="361" y="71"/>
                    <a:pt x="361" y="71"/>
                  </a:cubicBezTo>
                  <a:cubicBezTo>
                    <a:pt x="366" y="76"/>
                    <a:pt x="366" y="76"/>
                    <a:pt x="366" y="76"/>
                  </a:cubicBezTo>
                  <a:cubicBezTo>
                    <a:pt x="362" y="80"/>
                    <a:pt x="362" y="80"/>
                    <a:pt x="362" y="80"/>
                  </a:cubicBezTo>
                  <a:cubicBezTo>
                    <a:pt x="346" y="80"/>
                    <a:pt x="346" y="80"/>
                    <a:pt x="346" y="80"/>
                  </a:cubicBezTo>
                  <a:cubicBezTo>
                    <a:pt x="346" y="91"/>
                    <a:pt x="346" y="91"/>
                    <a:pt x="346" y="91"/>
                  </a:cubicBezTo>
                  <a:cubicBezTo>
                    <a:pt x="335" y="91"/>
                    <a:pt x="335" y="91"/>
                    <a:pt x="335" y="91"/>
                  </a:cubicBezTo>
                  <a:cubicBezTo>
                    <a:pt x="329" y="85"/>
                    <a:pt x="329" y="85"/>
                    <a:pt x="329" y="85"/>
                  </a:cubicBezTo>
                  <a:cubicBezTo>
                    <a:pt x="317" y="85"/>
                    <a:pt x="317" y="85"/>
                    <a:pt x="317" y="85"/>
                  </a:cubicBezTo>
                  <a:cubicBezTo>
                    <a:pt x="283" y="100"/>
                    <a:pt x="283" y="100"/>
                    <a:pt x="283" y="100"/>
                  </a:cubicBezTo>
                  <a:cubicBezTo>
                    <a:pt x="273" y="90"/>
                    <a:pt x="273" y="90"/>
                    <a:pt x="273" y="90"/>
                  </a:cubicBezTo>
                  <a:cubicBezTo>
                    <a:pt x="254" y="93"/>
                    <a:pt x="254" y="93"/>
                    <a:pt x="254" y="93"/>
                  </a:cubicBezTo>
                  <a:cubicBezTo>
                    <a:pt x="253" y="100"/>
                    <a:pt x="253" y="100"/>
                    <a:pt x="253" y="100"/>
                  </a:cubicBezTo>
                  <a:cubicBezTo>
                    <a:pt x="235" y="93"/>
                    <a:pt x="235" y="93"/>
                    <a:pt x="235" y="93"/>
                  </a:cubicBezTo>
                  <a:cubicBezTo>
                    <a:pt x="233" y="92"/>
                    <a:pt x="231" y="90"/>
                    <a:pt x="229" y="88"/>
                  </a:cubicBezTo>
                  <a:cubicBezTo>
                    <a:pt x="226" y="82"/>
                    <a:pt x="226" y="82"/>
                    <a:pt x="226" y="82"/>
                  </a:cubicBezTo>
                  <a:cubicBezTo>
                    <a:pt x="224" y="79"/>
                    <a:pt x="224" y="76"/>
                    <a:pt x="225" y="72"/>
                  </a:cubicBezTo>
                  <a:cubicBezTo>
                    <a:pt x="227" y="68"/>
                    <a:pt x="227" y="68"/>
                    <a:pt x="227" y="68"/>
                  </a:cubicBezTo>
                  <a:cubicBezTo>
                    <a:pt x="227" y="67"/>
                    <a:pt x="228" y="66"/>
                    <a:pt x="229" y="65"/>
                  </a:cubicBezTo>
                  <a:cubicBezTo>
                    <a:pt x="236" y="63"/>
                    <a:pt x="236" y="63"/>
                    <a:pt x="236" y="63"/>
                  </a:cubicBezTo>
                  <a:cubicBezTo>
                    <a:pt x="238" y="63"/>
                    <a:pt x="239" y="61"/>
                    <a:pt x="239" y="59"/>
                  </a:cubicBezTo>
                  <a:cubicBezTo>
                    <a:pt x="239" y="58"/>
                    <a:pt x="239" y="58"/>
                    <a:pt x="239" y="58"/>
                  </a:cubicBezTo>
                  <a:cubicBezTo>
                    <a:pt x="239" y="57"/>
                    <a:pt x="238" y="56"/>
                    <a:pt x="237" y="55"/>
                  </a:cubicBezTo>
                  <a:cubicBezTo>
                    <a:pt x="237" y="54"/>
                    <a:pt x="237" y="54"/>
                    <a:pt x="237" y="54"/>
                  </a:cubicBezTo>
                  <a:cubicBezTo>
                    <a:pt x="235" y="53"/>
                    <a:pt x="235" y="51"/>
                    <a:pt x="235" y="50"/>
                  </a:cubicBezTo>
                  <a:cubicBezTo>
                    <a:pt x="237" y="43"/>
                    <a:pt x="237" y="43"/>
                    <a:pt x="237" y="43"/>
                  </a:cubicBezTo>
                  <a:cubicBezTo>
                    <a:pt x="234" y="41"/>
                    <a:pt x="229" y="41"/>
                    <a:pt x="226" y="44"/>
                  </a:cubicBezTo>
                  <a:cubicBezTo>
                    <a:pt x="223" y="48"/>
                    <a:pt x="223" y="48"/>
                    <a:pt x="223" y="48"/>
                  </a:cubicBezTo>
                  <a:cubicBezTo>
                    <a:pt x="221" y="50"/>
                    <a:pt x="218" y="50"/>
                    <a:pt x="217" y="48"/>
                  </a:cubicBezTo>
                  <a:cubicBezTo>
                    <a:pt x="216" y="47"/>
                    <a:pt x="215" y="47"/>
                    <a:pt x="214" y="48"/>
                  </a:cubicBezTo>
                  <a:cubicBezTo>
                    <a:pt x="210" y="51"/>
                    <a:pt x="210" y="51"/>
                    <a:pt x="210" y="51"/>
                  </a:cubicBezTo>
                  <a:cubicBezTo>
                    <a:pt x="210" y="52"/>
                    <a:pt x="209" y="53"/>
                    <a:pt x="209" y="54"/>
                  </a:cubicBezTo>
                  <a:cubicBezTo>
                    <a:pt x="210" y="67"/>
                    <a:pt x="210" y="67"/>
                    <a:pt x="210" y="67"/>
                  </a:cubicBezTo>
                  <a:cubicBezTo>
                    <a:pt x="210" y="68"/>
                    <a:pt x="210" y="68"/>
                    <a:pt x="210" y="69"/>
                  </a:cubicBezTo>
                  <a:cubicBezTo>
                    <a:pt x="219" y="90"/>
                    <a:pt x="219" y="90"/>
                    <a:pt x="219" y="90"/>
                  </a:cubicBezTo>
                  <a:cubicBezTo>
                    <a:pt x="221" y="94"/>
                    <a:pt x="221" y="94"/>
                    <a:pt x="221" y="94"/>
                  </a:cubicBezTo>
                  <a:cubicBezTo>
                    <a:pt x="222" y="96"/>
                    <a:pt x="221" y="98"/>
                    <a:pt x="220" y="99"/>
                  </a:cubicBezTo>
                  <a:cubicBezTo>
                    <a:pt x="215" y="103"/>
                    <a:pt x="215" y="103"/>
                    <a:pt x="215" y="103"/>
                  </a:cubicBezTo>
                  <a:cubicBezTo>
                    <a:pt x="215" y="103"/>
                    <a:pt x="214" y="104"/>
                    <a:pt x="214" y="104"/>
                  </a:cubicBezTo>
                  <a:cubicBezTo>
                    <a:pt x="213" y="108"/>
                    <a:pt x="213" y="108"/>
                    <a:pt x="213" y="108"/>
                  </a:cubicBezTo>
                  <a:cubicBezTo>
                    <a:pt x="206" y="104"/>
                    <a:pt x="206" y="104"/>
                    <a:pt x="206" y="104"/>
                  </a:cubicBezTo>
                  <a:cubicBezTo>
                    <a:pt x="205" y="104"/>
                    <a:pt x="205" y="103"/>
                    <a:pt x="204" y="103"/>
                  </a:cubicBezTo>
                  <a:cubicBezTo>
                    <a:pt x="187" y="105"/>
                    <a:pt x="187" y="105"/>
                    <a:pt x="187" y="105"/>
                  </a:cubicBezTo>
                  <a:cubicBezTo>
                    <a:pt x="186" y="105"/>
                    <a:pt x="185" y="105"/>
                    <a:pt x="185" y="105"/>
                  </a:cubicBezTo>
                  <a:cubicBezTo>
                    <a:pt x="180" y="109"/>
                    <a:pt x="180" y="109"/>
                    <a:pt x="180" y="109"/>
                  </a:cubicBezTo>
                  <a:cubicBezTo>
                    <a:pt x="178" y="110"/>
                    <a:pt x="178" y="112"/>
                    <a:pt x="178" y="113"/>
                  </a:cubicBezTo>
                  <a:cubicBezTo>
                    <a:pt x="180" y="117"/>
                    <a:pt x="180" y="117"/>
                    <a:pt x="180" y="117"/>
                  </a:cubicBezTo>
                  <a:cubicBezTo>
                    <a:pt x="180" y="119"/>
                    <a:pt x="180" y="120"/>
                    <a:pt x="179" y="121"/>
                  </a:cubicBezTo>
                  <a:cubicBezTo>
                    <a:pt x="177" y="123"/>
                    <a:pt x="174" y="122"/>
                    <a:pt x="174" y="119"/>
                  </a:cubicBezTo>
                  <a:cubicBezTo>
                    <a:pt x="173" y="119"/>
                    <a:pt x="173" y="119"/>
                    <a:pt x="173" y="119"/>
                  </a:cubicBezTo>
                  <a:cubicBezTo>
                    <a:pt x="173" y="117"/>
                    <a:pt x="170" y="116"/>
                    <a:pt x="168" y="117"/>
                  </a:cubicBezTo>
                  <a:cubicBezTo>
                    <a:pt x="166" y="119"/>
                    <a:pt x="166" y="119"/>
                    <a:pt x="166" y="119"/>
                  </a:cubicBezTo>
                  <a:cubicBezTo>
                    <a:pt x="165" y="119"/>
                    <a:pt x="165" y="120"/>
                    <a:pt x="165" y="121"/>
                  </a:cubicBezTo>
                  <a:cubicBezTo>
                    <a:pt x="162" y="131"/>
                    <a:pt x="162" y="131"/>
                    <a:pt x="162" y="131"/>
                  </a:cubicBezTo>
                  <a:cubicBezTo>
                    <a:pt x="162" y="131"/>
                    <a:pt x="162" y="132"/>
                    <a:pt x="161" y="133"/>
                  </a:cubicBezTo>
                  <a:cubicBezTo>
                    <a:pt x="148" y="144"/>
                    <a:pt x="148" y="144"/>
                    <a:pt x="148" y="144"/>
                  </a:cubicBezTo>
                  <a:cubicBezTo>
                    <a:pt x="136" y="149"/>
                    <a:pt x="136" y="149"/>
                    <a:pt x="136" y="149"/>
                  </a:cubicBezTo>
                  <a:cubicBezTo>
                    <a:pt x="134" y="158"/>
                    <a:pt x="134" y="158"/>
                    <a:pt x="134" y="158"/>
                  </a:cubicBezTo>
                  <a:cubicBezTo>
                    <a:pt x="113" y="170"/>
                    <a:pt x="113" y="170"/>
                    <a:pt x="113" y="170"/>
                  </a:cubicBezTo>
                  <a:cubicBezTo>
                    <a:pt x="112" y="171"/>
                    <a:pt x="111" y="171"/>
                    <a:pt x="109" y="170"/>
                  </a:cubicBezTo>
                  <a:cubicBezTo>
                    <a:pt x="97" y="166"/>
                    <a:pt x="97" y="166"/>
                    <a:pt x="97" y="166"/>
                  </a:cubicBezTo>
                  <a:cubicBezTo>
                    <a:pt x="91" y="167"/>
                    <a:pt x="91" y="167"/>
                    <a:pt x="91" y="167"/>
                  </a:cubicBezTo>
                  <a:cubicBezTo>
                    <a:pt x="95" y="173"/>
                    <a:pt x="95" y="173"/>
                    <a:pt x="95" y="173"/>
                  </a:cubicBezTo>
                  <a:cubicBezTo>
                    <a:pt x="96" y="176"/>
                    <a:pt x="94" y="179"/>
                    <a:pt x="92" y="179"/>
                  </a:cubicBezTo>
                  <a:cubicBezTo>
                    <a:pt x="88" y="180"/>
                    <a:pt x="88" y="180"/>
                    <a:pt x="88" y="180"/>
                  </a:cubicBezTo>
                  <a:cubicBezTo>
                    <a:pt x="87" y="181"/>
                    <a:pt x="86" y="181"/>
                    <a:pt x="85" y="182"/>
                  </a:cubicBezTo>
                  <a:cubicBezTo>
                    <a:pt x="85" y="182"/>
                    <a:pt x="85" y="182"/>
                    <a:pt x="85" y="182"/>
                  </a:cubicBezTo>
                  <a:cubicBezTo>
                    <a:pt x="84" y="184"/>
                    <a:pt x="81" y="185"/>
                    <a:pt x="79" y="183"/>
                  </a:cubicBezTo>
                  <a:cubicBezTo>
                    <a:pt x="79" y="182"/>
                    <a:pt x="79" y="182"/>
                    <a:pt x="79" y="182"/>
                  </a:cubicBezTo>
                  <a:cubicBezTo>
                    <a:pt x="78" y="181"/>
                    <a:pt x="77" y="181"/>
                    <a:pt x="75" y="181"/>
                  </a:cubicBezTo>
                  <a:cubicBezTo>
                    <a:pt x="58" y="181"/>
                    <a:pt x="58" y="181"/>
                    <a:pt x="58" y="181"/>
                  </a:cubicBezTo>
                  <a:cubicBezTo>
                    <a:pt x="57" y="181"/>
                    <a:pt x="56" y="181"/>
                    <a:pt x="55" y="182"/>
                  </a:cubicBezTo>
                  <a:cubicBezTo>
                    <a:pt x="53" y="184"/>
                    <a:pt x="53" y="184"/>
                    <a:pt x="53" y="184"/>
                  </a:cubicBezTo>
                  <a:cubicBezTo>
                    <a:pt x="52" y="186"/>
                    <a:pt x="52" y="188"/>
                    <a:pt x="53" y="189"/>
                  </a:cubicBezTo>
                  <a:cubicBezTo>
                    <a:pt x="55" y="193"/>
                    <a:pt x="55" y="193"/>
                    <a:pt x="55" y="193"/>
                  </a:cubicBezTo>
                  <a:cubicBezTo>
                    <a:pt x="56" y="194"/>
                    <a:pt x="57" y="194"/>
                    <a:pt x="59" y="194"/>
                  </a:cubicBezTo>
                  <a:cubicBezTo>
                    <a:pt x="74" y="194"/>
                    <a:pt x="74" y="194"/>
                    <a:pt x="74" y="194"/>
                  </a:cubicBezTo>
                  <a:cubicBezTo>
                    <a:pt x="75" y="194"/>
                    <a:pt x="77" y="195"/>
                    <a:pt x="77" y="196"/>
                  </a:cubicBezTo>
                  <a:cubicBezTo>
                    <a:pt x="93" y="216"/>
                    <a:pt x="93" y="216"/>
                    <a:pt x="93" y="216"/>
                  </a:cubicBezTo>
                  <a:cubicBezTo>
                    <a:pt x="93" y="216"/>
                    <a:pt x="93" y="216"/>
                    <a:pt x="93" y="216"/>
                  </a:cubicBezTo>
                  <a:cubicBezTo>
                    <a:pt x="99" y="225"/>
                    <a:pt x="99" y="225"/>
                    <a:pt x="99" y="225"/>
                  </a:cubicBezTo>
                  <a:cubicBezTo>
                    <a:pt x="101" y="227"/>
                    <a:pt x="100" y="230"/>
                    <a:pt x="97" y="231"/>
                  </a:cubicBezTo>
                  <a:cubicBezTo>
                    <a:pt x="96" y="231"/>
                    <a:pt x="95" y="233"/>
                    <a:pt x="95" y="235"/>
                  </a:cubicBezTo>
                  <a:cubicBezTo>
                    <a:pt x="94" y="255"/>
                    <a:pt x="94" y="255"/>
                    <a:pt x="94" y="255"/>
                  </a:cubicBezTo>
                  <a:cubicBezTo>
                    <a:pt x="94" y="258"/>
                    <a:pt x="91" y="260"/>
                    <a:pt x="88" y="260"/>
                  </a:cubicBezTo>
                  <a:cubicBezTo>
                    <a:pt x="71" y="259"/>
                    <a:pt x="71" y="259"/>
                    <a:pt x="71" y="259"/>
                  </a:cubicBezTo>
                  <a:cubicBezTo>
                    <a:pt x="71" y="259"/>
                    <a:pt x="71" y="259"/>
                    <a:pt x="71" y="259"/>
                  </a:cubicBezTo>
                  <a:cubicBezTo>
                    <a:pt x="59" y="259"/>
                    <a:pt x="59" y="259"/>
                    <a:pt x="59" y="259"/>
                  </a:cubicBezTo>
                  <a:cubicBezTo>
                    <a:pt x="59" y="259"/>
                    <a:pt x="58" y="259"/>
                    <a:pt x="57" y="258"/>
                  </a:cubicBezTo>
                  <a:cubicBezTo>
                    <a:pt x="52" y="256"/>
                    <a:pt x="52" y="256"/>
                    <a:pt x="52" y="256"/>
                  </a:cubicBezTo>
                  <a:cubicBezTo>
                    <a:pt x="52" y="256"/>
                    <a:pt x="51" y="256"/>
                    <a:pt x="50" y="256"/>
                  </a:cubicBezTo>
                  <a:cubicBezTo>
                    <a:pt x="26" y="254"/>
                    <a:pt x="26" y="254"/>
                    <a:pt x="26" y="254"/>
                  </a:cubicBezTo>
                  <a:cubicBezTo>
                    <a:pt x="26" y="254"/>
                    <a:pt x="25" y="254"/>
                    <a:pt x="25" y="254"/>
                  </a:cubicBezTo>
                  <a:cubicBezTo>
                    <a:pt x="15" y="254"/>
                    <a:pt x="15" y="254"/>
                    <a:pt x="15" y="254"/>
                  </a:cubicBezTo>
                  <a:cubicBezTo>
                    <a:pt x="14" y="254"/>
                    <a:pt x="13" y="254"/>
                    <a:pt x="12" y="255"/>
                  </a:cubicBezTo>
                  <a:cubicBezTo>
                    <a:pt x="5" y="261"/>
                    <a:pt x="5" y="261"/>
                    <a:pt x="5" y="261"/>
                  </a:cubicBezTo>
                  <a:cubicBezTo>
                    <a:pt x="4" y="262"/>
                    <a:pt x="3" y="264"/>
                    <a:pt x="3" y="266"/>
                  </a:cubicBezTo>
                  <a:cubicBezTo>
                    <a:pt x="5" y="274"/>
                    <a:pt x="5" y="274"/>
                    <a:pt x="5" y="274"/>
                  </a:cubicBezTo>
                  <a:cubicBezTo>
                    <a:pt x="5" y="274"/>
                    <a:pt x="6" y="275"/>
                    <a:pt x="6" y="276"/>
                  </a:cubicBezTo>
                  <a:cubicBezTo>
                    <a:pt x="8" y="279"/>
                    <a:pt x="8" y="279"/>
                    <a:pt x="8" y="279"/>
                  </a:cubicBezTo>
                  <a:cubicBezTo>
                    <a:pt x="9" y="280"/>
                    <a:pt x="9" y="281"/>
                    <a:pt x="9" y="282"/>
                  </a:cubicBezTo>
                  <a:cubicBezTo>
                    <a:pt x="9" y="302"/>
                    <a:pt x="9" y="302"/>
                    <a:pt x="9" y="302"/>
                  </a:cubicBezTo>
                  <a:cubicBezTo>
                    <a:pt x="9" y="303"/>
                    <a:pt x="9" y="303"/>
                    <a:pt x="8" y="304"/>
                  </a:cubicBezTo>
                  <a:cubicBezTo>
                    <a:pt x="4" y="312"/>
                    <a:pt x="4" y="312"/>
                    <a:pt x="4" y="312"/>
                  </a:cubicBezTo>
                  <a:cubicBezTo>
                    <a:pt x="4" y="312"/>
                    <a:pt x="4" y="312"/>
                    <a:pt x="4" y="312"/>
                  </a:cubicBezTo>
                  <a:cubicBezTo>
                    <a:pt x="2" y="316"/>
                    <a:pt x="2" y="316"/>
                    <a:pt x="2" y="316"/>
                  </a:cubicBezTo>
                  <a:cubicBezTo>
                    <a:pt x="0" y="318"/>
                    <a:pt x="1" y="321"/>
                    <a:pt x="2" y="323"/>
                  </a:cubicBezTo>
                  <a:cubicBezTo>
                    <a:pt x="5" y="326"/>
                    <a:pt x="5" y="326"/>
                    <a:pt x="5" y="326"/>
                  </a:cubicBezTo>
                  <a:cubicBezTo>
                    <a:pt x="5" y="327"/>
                    <a:pt x="6" y="328"/>
                    <a:pt x="6" y="329"/>
                  </a:cubicBezTo>
                  <a:cubicBezTo>
                    <a:pt x="6" y="340"/>
                    <a:pt x="6" y="340"/>
                    <a:pt x="6" y="340"/>
                  </a:cubicBezTo>
                  <a:cubicBezTo>
                    <a:pt x="6" y="342"/>
                    <a:pt x="8" y="344"/>
                    <a:pt x="11" y="345"/>
                  </a:cubicBezTo>
                  <a:cubicBezTo>
                    <a:pt x="14" y="345"/>
                    <a:pt x="14" y="345"/>
                    <a:pt x="14" y="345"/>
                  </a:cubicBezTo>
                  <a:cubicBezTo>
                    <a:pt x="14" y="345"/>
                    <a:pt x="15" y="345"/>
                    <a:pt x="15" y="345"/>
                  </a:cubicBezTo>
                  <a:cubicBezTo>
                    <a:pt x="26" y="345"/>
                    <a:pt x="26" y="345"/>
                    <a:pt x="26" y="345"/>
                  </a:cubicBezTo>
                  <a:cubicBezTo>
                    <a:pt x="28" y="345"/>
                    <a:pt x="29" y="346"/>
                    <a:pt x="30" y="346"/>
                  </a:cubicBezTo>
                  <a:cubicBezTo>
                    <a:pt x="32" y="348"/>
                    <a:pt x="32" y="348"/>
                    <a:pt x="32" y="348"/>
                  </a:cubicBezTo>
                  <a:cubicBezTo>
                    <a:pt x="33" y="349"/>
                    <a:pt x="34" y="350"/>
                    <a:pt x="34" y="352"/>
                  </a:cubicBezTo>
                  <a:cubicBezTo>
                    <a:pt x="34" y="354"/>
                    <a:pt x="35" y="355"/>
                    <a:pt x="36" y="356"/>
                  </a:cubicBezTo>
                  <a:cubicBezTo>
                    <a:pt x="40" y="359"/>
                    <a:pt x="40" y="359"/>
                    <a:pt x="40" y="359"/>
                  </a:cubicBezTo>
                  <a:cubicBezTo>
                    <a:pt x="41" y="360"/>
                    <a:pt x="43" y="360"/>
                    <a:pt x="44" y="359"/>
                  </a:cubicBezTo>
                  <a:cubicBezTo>
                    <a:pt x="54" y="356"/>
                    <a:pt x="54" y="356"/>
                    <a:pt x="54" y="356"/>
                  </a:cubicBezTo>
                  <a:cubicBezTo>
                    <a:pt x="54" y="356"/>
                    <a:pt x="54" y="356"/>
                    <a:pt x="54" y="356"/>
                  </a:cubicBezTo>
                  <a:cubicBezTo>
                    <a:pt x="68" y="353"/>
                    <a:pt x="68" y="353"/>
                    <a:pt x="68" y="353"/>
                  </a:cubicBezTo>
                  <a:cubicBezTo>
                    <a:pt x="69" y="353"/>
                    <a:pt x="69" y="353"/>
                    <a:pt x="70" y="353"/>
                  </a:cubicBezTo>
                  <a:cubicBezTo>
                    <a:pt x="78" y="353"/>
                    <a:pt x="78" y="353"/>
                    <a:pt x="78" y="353"/>
                  </a:cubicBezTo>
                  <a:cubicBezTo>
                    <a:pt x="79" y="353"/>
                    <a:pt x="80" y="353"/>
                    <a:pt x="81" y="352"/>
                  </a:cubicBezTo>
                  <a:cubicBezTo>
                    <a:pt x="92" y="344"/>
                    <a:pt x="92" y="344"/>
                    <a:pt x="92" y="344"/>
                  </a:cubicBezTo>
                  <a:cubicBezTo>
                    <a:pt x="92" y="344"/>
                    <a:pt x="92" y="344"/>
                    <a:pt x="92" y="344"/>
                  </a:cubicBezTo>
                  <a:cubicBezTo>
                    <a:pt x="102" y="335"/>
                    <a:pt x="102" y="335"/>
                    <a:pt x="102" y="335"/>
                  </a:cubicBezTo>
                  <a:cubicBezTo>
                    <a:pt x="112" y="326"/>
                    <a:pt x="112" y="326"/>
                    <a:pt x="112" y="326"/>
                  </a:cubicBezTo>
                  <a:cubicBezTo>
                    <a:pt x="108" y="318"/>
                    <a:pt x="108" y="318"/>
                    <a:pt x="108" y="318"/>
                  </a:cubicBezTo>
                  <a:cubicBezTo>
                    <a:pt x="112" y="306"/>
                    <a:pt x="112" y="306"/>
                    <a:pt x="112" y="306"/>
                  </a:cubicBezTo>
                  <a:cubicBezTo>
                    <a:pt x="125" y="293"/>
                    <a:pt x="125" y="293"/>
                    <a:pt x="125" y="293"/>
                  </a:cubicBezTo>
                  <a:cubicBezTo>
                    <a:pt x="126" y="292"/>
                    <a:pt x="127" y="291"/>
                    <a:pt x="129" y="291"/>
                  </a:cubicBezTo>
                  <a:cubicBezTo>
                    <a:pt x="135" y="290"/>
                    <a:pt x="135" y="290"/>
                    <a:pt x="135" y="290"/>
                  </a:cubicBezTo>
                  <a:cubicBezTo>
                    <a:pt x="136" y="290"/>
                    <a:pt x="137" y="290"/>
                    <a:pt x="137" y="289"/>
                  </a:cubicBezTo>
                  <a:cubicBezTo>
                    <a:pt x="147" y="284"/>
                    <a:pt x="147" y="284"/>
                    <a:pt x="147" y="284"/>
                  </a:cubicBezTo>
                  <a:cubicBezTo>
                    <a:pt x="149" y="283"/>
                    <a:pt x="150" y="281"/>
                    <a:pt x="150" y="279"/>
                  </a:cubicBezTo>
                  <a:cubicBezTo>
                    <a:pt x="152" y="273"/>
                    <a:pt x="152" y="273"/>
                    <a:pt x="152" y="273"/>
                  </a:cubicBezTo>
                  <a:cubicBezTo>
                    <a:pt x="152" y="271"/>
                    <a:pt x="152" y="270"/>
                    <a:pt x="152" y="268"/>
                  </a:cubicBezTo>
                  <a:cubicBezTo>
                    <a:pt x="151" y="265"/>
                    <a:pt x="152" y="261"/>
                    <a:pt x="155" y="260"/>
                  </a:cubicBezTo>
                  <a:cubicBezTo>
                    <a:pt x="156" y="259"/>
                    <a:pt x="156" y="259"/>
                    <a:pt x="156" y="259"/>
                  </a:cubicBezTo>
                  <a:cubicBezTo>
                    <a:pt x="158" y="258"/>
                    <a:pt x="160" y="258"/>
                    <a:pt x="162" y="258"/>
                  </a:cubicBezTo>
                  <a:cubicBezTo>
                    <a:pt x="180" y="262"/>
                    <a:pt x="180" y="262"/>
                    <a:pt x="180" y="262"/>
                  </a:cubicBezTo>
                  <a:cubicBezTo>
                    <a:pt x="180" y="262"/>
                    <a:pt x="180" y="262"/>
                    <a:pt x="181" y="262"/>
                  </a:cubicBezTo>
                  <a:cubicBezTo>
                    <a:pt x="185" y="263"/>
                    <a:pt x="185" y="263"/>
                    <a:pt x="185" y="263"/>
                  </a:cubicBezTo>
                  <a:cubicBezTo>
                    <a:pt x="187" y="263"/>
                    <a:pt x="189" y="262"/>
                    <a:pt x="191" y="261"/>
                  </a:cubicBezTo>
                  <a:cubicBezTo>
                    <a:pt x="198" y="255"/>
                    <a:pt x="198" y="255"/>
                    <a:pt x="198" y="255"/>
                  </a:cubicBezTo>
                  <a:cubicBezTo>
                    <a:pt x="210" y="251"/>
                    <a:pt x="210" y="251"/>
                    <a:pt x="210" y="251"/>
                  </a:cubicBezTo>
                  <a:cubicBezTo>
                    <a:pt x="212" y="247"/>
                    <a:pt x="217" y="245"/>
                    <a:pt x="222" y="246"/>
                  </a:cubicBezTo>
                  <a:cubicBezTo>
                    <a:pt x="225" y="247"/>
                    <a:pt x="225" y="247"/>
                    <a:pt x="225" y="247"/>
                  </a:cubicBezTo>
                  <a:cubicBezTo>
                    <a:pt x="230" y="249"/>
                    <a:pt x="234" y="253"/>
                    <a:pt x="236" y="258"/>
                  </a:cubicBezTo>
                  <a:cubicBezTo>
                    <a:pt x="237" y="261"/>
                    <a:pt x="237" y="261"/>
                    <a:pt x="237" y="261"/>
                  </a:cubicBezTo>
                  <a:cubicBezTo>
                    <a:pt x="238" y="265"/>
                    <a:pt x="241" y="269"/>
                    <a:pt x="245" y="271"/>
                  </a:cubicBezTo>
                  <a:cubicBezTo>
                    <a:pt x="258" y="279"/>
                    <a:pt x="258" y="279"/>
                    <a:pt x="258" y="279"/>
                  </a:cubicBezTo>
                  <a:cubicBezTo>
                    <a:pt x="260" y="282"/>
                    <a:pt x="260" y="282"/>
                    <a:pt x="260" y="282"/>
                  </a:cubicBezTo>
                  <a:cubicBezTo>
                    <a:pt x="262" y="286"/>
                    <a:pt x="267" y="289"/>
                    <a:pt x="272" y="289"/>
                  </a:cubicBezTo>
                  <a:cubicBezTo>
                    <a:pt x="275" y="290"/>
                    <a:pt x="277" y="290"/>
                    <a:pt x="277" y="290"/>
                  </a:cubicBezTo>
                  <a:cubicBezTo>
                    <a:pt x="277" y="290"/>
                    <a:pt x="281" y="295"/>
                    <a:pt x="283" y="298"/>
                  </a:cubicBezTo>
                  <a:cubicBezTo>
                    <a:pt x="285" y="300"/>
                    <a:pt x="287" y="301"/>
                    <a:pt x="289" y="302"/>
                  </a:cubicBezTo>
                  <a:cubicBezTo>
                    <a:pt x="292" y="303"/>
                    <a:pt x="292" y="303"/>
                    <a:pt x="292" y="303"/>
                  </a:cubicBezTo>
                  <a:cubicBezTo>
                    <a:pt x="297" y="305"/>
                    <a:pt x="301" y="309"/>
                    <a:pt x="303" y="313"/>
                  </a:cubicBezTo>
                  <a:cubicBezTo>
                    <a:pt x="304" y="314"/>
                    <a:pt x="304" y="314"/>
                    <a:pt x="304" y="314"/>
                  </a:cubicBezTo>
                  <a:cubicBezTo>
                    <a:pt x="304" y="315"/>
                    <a:pt x="304" y="316"/>
                    <a:pt x="304" y="317"/>
                  </a:cubicBezTo>
                  <a:cubicBezTo>
                    <a:pt x="304" y="317"/>
                    <a:pt x="300" y="330"/>
                    <a:pt x="301" y="334"/>
                  </a:cubicBezTo>
                  <a:cubicBezTo>
                    <a:pt x="301" y="335"/>
                    <a:pt x="303" y="336"/>
                    <a:pt x="303" y="336"/>
                  </a:cubicBezTo>
                  <a:cubicBezTo>
                    <a:pt x="306" y="336"/>
                    <a:pt x="311" y="327"/>
                    <a:pt x="311" y="327"/>
                  </a:cubicBezTo>
                  <a:cubicBezTo>
                    <a:pt x="312" y="327"/>
                    <a:pt x="312" y="327"/>
                    <a:pt x="312" y="326"/>
                  </a:cubicBezTo>
                  <a:cubicBezTo>
                    <a:pt x="315" y="324"/>
                    <a:pt x="315" y="324"/>
                    <a:pt x="315" y="324"/>
                  </a:cubicBezTo>
                  <a:cubicBezTo>
                    <a:pt x="317" y="323"/>
                    <a:pt x="318" y="320"/>
                    <a:pt x="316" y="318"/>
                  </a:cubicBezTo>
                  <a:cubicBezTo>
                    <a:pt x="312" y="313"/>
                    <a:pt x="312" y="313"/>
                    <a:pt x="312" y="313"/>
                  </a:cubicBezTo>
                  <a:cubicBezTo>
                    <a:pt x="312" y="311"/>
                    <a:pt x="311" y="310"/>
                    <a:pt x="312" y="308"/>
                  </a:cubicBezTo>
                  <a:cubicBezTo>
                    <a:pt x="312" y="306"/>
                    <a:pt x="312" y="306"/>
                    <a:pt x="312" y="306"/>
                  </a:cubicBezTo>
                  <a:cubicBezTo>
                    <a:pt x="313" y="305"/>
                    <a:pt x="314" y="303"/>
                    <a:pt x="316" y="303"/>
                  </a:cubicBezTo>
                  <a:cubicBezTo>
                    <a:pt x="317" y="302"/>
                    <a:pt x="319" y="303"/>
                    <a:pt x="320" y="304"/>
                  </a:cubicBezTo>
                  <a:cubicBezTo>
                    <a:pt x="325" y="309"/>
                    <a:pt x="325" y="309"/>
                    <a:pt x="325" y="309"/>
                  </a:cubicBezTo>
                  <a:cubicBezTo>
                    <a:pt x="327" y="310"/>
                    <a:pt x="328" y="310"/>
                    <a:pt x="330" y="310"/>
                  </a:cubicBezTo>
                  <a:cubicBezTo>
                    <a:pt x="333" y="309"/>
                    <a:pt x="333" y="309"/>
                    <a:pt x="333" y="309"/>
                  </a:cubicBezTo>
                  <a:cubicBezTo>
                    <a:pt x="330" y="302"/>
                    <a:pt x="330" y="302"/>
                    <a:pt x="330" y="302"/>
                  </a:cubicBezTo>
                  <a:cubicBezTo>
                    <a:pt x="330" y="301"/>
                    <a:pt x="329" y="300"/>
                    <a:pt x="328" y="300"/>
                  </a:cubicBezTo>
                  <a:cubicBezTo>
                    <a:pt x="313" y="291"/>
                    <a:pt x="313" y="291"/>
                    <a:pt x="313" y="291"/>
                  </a:cubicBezTo>
                  <a:cubicBezTo>
                    <a:pt x="312" y="291"/>
                    <a:pt x="312" y="291"/>
                    <a:pt x="312" y="291"/>
                  </a:cubicBezTo>
                  <a:cubicBezTo>
                    <a:pt x="310" y="291"/>
                    <a:pt x="307" y="290"/>
                    <a:pt x="305" y="288"/>
                  </a:cubicBezTo>
                  <a:cubicBezTo>
                    <a:pt x="304" y="287"/>
                    <a:pt x="304" y="287"/>
                    <a:pt x="304" y="287"/>
                  </a:cubicBezTo>
                  <a:cubicBezTo>
                    <a:pt x="307" y="284"/>
                    <a:pt x="307" y="284"/>
                    <a:pt x="307" y="284"/>
                  </a:cubicBezTo>
                  <a:cubicBezTo>
                    <a:pt x="304" y="282"/>
                    <a:pt x="301" y="281"/>
                    <a:pt x="297" y="281"/>
                  </a:cubicBezTo>
                  <a:cubicBezTo>
                    <a:pt x="297" y="281"/>
                    <a:pt x="297" y="281"/>
                    <a:pt x="297" y="281"/>
                  </a:cubicBezTo>
                  <a:cubicBezTo>
                    <a:pt x="293" y="281"/>
                    <a:pt x="289" y="279"/>
                    <a:pt x="286" y="277"/>
                  </a:cubicBezTo>
                  <a:cubicBezTo>
                    <a:pt x="281" y="272"/>
                    <a:pt x="281" y="272"/>
                    <a:pt x="281" y="272"/>
                  </a:cubicBezTo>
                  <a:cubicBezTo>
                    <a:pt x="277" y="259"/>
                    <a:pt x="277" y="259"/>
                    <a:pt x="277" y="259"/>
                  </a:cubicBezTo>
                  <a:cubicBezTo>
                    <a:pt x="263" y="249"/>
                    <a:pt x="263" y="249"/>
                    <a:pt x="263" y="249"/>
                  </a:cubicBezTo>
                  <a:cubicBezTo>
                    <a:pt x="261" y="248"/>
                    <a:pt x="259" y="246"/>
                    <a:pt x="259" y="243"/>
                  </a:cubicBezTo>
                  <a:cubicBezTo>
                    <a:pt x="257" y="237"/>
                    <a:pt x="257" y="237"/>
                    <a:pt x="257" y="237"/>
                  </a:cubicBezTo>
                  <a:cubicBezTo>
                    <a:pt x="256" y="232"/>
                    <a:pt x="259" y="226"/>
                    <a:pt x="264" y="225"/>
                  </a:cubicBezTo>
                  <a:cubicBezTo>
                    <a:pt x="268" y="224"/>
                    <a:pt x="268" y="224"/>
                    <a:pt x="268" y="224"/>
                  </a:cubicBezTo>
                  <a:cubicBezTo>
                    <a:pt x="276" y="227"/>
                    <a:pt x="276" y="227"/>
                    <a:pt x="276" y="227"/>
                  </a:cubicBezTo>
                  <a:cubicBezTo>
                    <a:pt x="275" y="230"/>
                    <a:pt x="275" y="233"/>
                    <a:pt x="278" y="235"/>
                  </a:cubicBezTo>
                  <a:cubicBezTo>
                    <a:pt x="279" y="236"/>
                    <a:pt x="279" y="236"/>
                    <a:pt x="279" y="236"/>
                  </a:cubicBezTo>
                  <a:cubicBezTo>
                    <a:pt x="281" y="237"/>
                    <a:pt x="284" y="238"/>
                    <a:pt x="287" y="236"/>
                  </a:cubicBezTo>
                  <a:cubicBezTo>
                    <a:pt x="288" y="235"/>
                    <a:pt x="289" y="236"/>
                    <a:pt x="290" y="237"/>
                  </a:cubicBezTo>
                  <a:cubicBezTo>
                    <a:pt x="293" y="242"/>
                    <a:pt x="300" y="255"/>
                    <a:pt x="301" y="255"/>
                  </a:cubicBezTo>
                  <a:cubicBezTo>
                    <a:pt x="302" y="256"/>
                    <a:pt x="314" y="267"/>
                    <a:pt x="319" y="272"/>
                  </a:cubicBezTo>
                  <a:cubicBezTo>
                    <a:pt x="321" y="273"/>
                    <a:pt x="323" y="274"/>
                    <a:pt x="326" y="273"/>
                  </a:cubicBezTo>
                  <a:cubicBezTo>
                    <a:pt x="328" y="272"/>
                    <a:pt x="331" y="273"/>
                    <a:pt x="333" y="276"/>
                  </a:cubicBezTo>
                  <a:cubicBezTo>
                    <a:pt x="341" y="287"/>
                    <a:pt x="341" y="287"/>
                    <a:pt x="341" y="287"/>
                  </a:cubicBezTo>
                  <a:cubicBezTo>
                    <a:pt x="342" y="288"/>
                    <a:pt x="343" y="289"/>
                    <a:pt x="343" y="291"/>
                  </a:cubicBezTo>
                  <a:cubicBezTo>
                    <a:pt x="343" y="296"/>
                    <a:pt x="343" y="296"/>
                    <a:pt x="343" y="296"/>
                  </a:cubicBezTo>
                  <a:cubicBezTo>
                    <a:pt x="343" y="299"/>
                    <a:pt x="344" y="302"/>
                    <a:pt x="345" y="305"/>
                  </a:cubicBezTo>
                  <a:cubicBezTo>
                    <a:pt x="349" y="310"/>
                    <a:pt x="349" y="310"/>
                    <a:pt x="349" y="310"/>
                  </a:cubicBezTo>
                  <a:cubicBezTo>
                    <a:pt x="351" y="315"/>
                    <a:pt x="355" y="318"/>
                    <a:pt x="359" y="319"/>
                  </a:cubicBezTo>
                  <a:cubicBezTo>
                    <a:pt x="366" y="321"/>
                    <a:pt x="366" y="321"/>
                    <a:pt x="366" y="321"/>
                  </a:cubicBezTo>
                  <a:cubicBezTo>
                    <a:pt x="362" y="323"/>
                    <a:pt x="362" y="323"/>
                    <a:pt x="362" y="323"/>
                  </a:cubicBezTo>
                  <a:cubicBezTo>
                    <a:pt x="360" y="324"/>
                    <a:pt x="360" y="326"/>
                    <a:pt x="361" y="328"/>
                  </a:cubicBezTo>
                  <a:cubicBezTo>
                    <a:pt x="361" y="328"/>
                    <a:pt x="361" y="328"/>
                    <a:pt x="361" y="328"/>
                  </a:cubicBezTo>
                  <a:cubicBezTo>
                    <a:pt x="362" y="329"/>
                    <a:pt x="363" y="330"/>
                    <a:pt x="364" y="330"/>
                  </a:cubicBezTo>
                  <a:cubicBezTo>
                    <a:pt x="375" y="329"/>
                    <a:pt x="375" y="329"/>
                    <a:pt x="375" y="329"/>
                  </a:cubicBezTo>
                  <a:cubicBezTo>
                    <a:pt x="376" y="329"/>
                    <a:pt x="376" y="329"/>
                    <a:pt x="377" y="329"/>
                  </a:cubicBezTo>
                  <a:cubicBezTo>
                    <a:pt x="385" y="334"/>
                    <a:pt x="385" y="334"/>
                    <a:pt x="385" y="334"/>
                  </a:cubicBezTo>
                  <a:cubicBezTo>
                    <a:pt x="382" y="337"/>
                    <a:pt x="382" y="337"/>
                    <a:pt x="382" y="337"/>
                  </a:cubicBezTo>
                  <a:cubicBezTo>
                    <a:pt x="373" y="334"/>
                    <a:pt x="373" y="334"/>
                    <a:pt x="373" y="334"/>
                  </a:cubicBezTo>
                  <a:cubicBezTo>
                    <a:pt x="371" y="334"/>
                    <a:pt x="369" y="334"/>
                    <a:pt x="369" y="336"/>
                  </a:cubicBezTo>
                  <a:cubicBezTo>
                    <a:pt x="367" y="338"/>
                    <a:pt x="367" y="338"/>
                    <a:pt x="367" y="338"/>
                  </a:cubicBezTo>
                  <a:cubicBezTo>
                    <a:pt x="366" y="340"/>
                    <a:pt x="366" y="341"/>
                    <a:pt x="367" y="342"/>
                  </a:cubicBezTo>
                  <a:cubicBezTo>
                    <a:pt x="373" y="349"/>
                    <a:pt x="373" y="349"/>
                    <a:pt x="373" y="349"/>
                  </a:cubicBezTo>
                  <a:cubicBezTo>
                    <a:pt x="373" y="349"/>
                    <a:pt x="373" y="350"/>
                    <a:pt x="373" y="350"/>
                  </a:cubicBezTo>
                  <a:cubicBezTo>
                    <a:pt x="379" y="354"/>
                    <a:pt x="379" y="354"/>
                    <a:pt x="379" y="354"/>
                  </a:cubicBezTo>
                  <a:cubicBezTo>
                    <a:pt x="380" y="355"/>
                    <a:pt x="380" y="355"/>
                    <a:pt x="381" y="355"/>
                  </a:cubicBezTo>
                  <a:cubicBezTo>
                    <a:pt x="382" y="355"/>
                    <a:pt x="382" y="355"/>
                    <a:pt x="382" y="355"/>
                  </a:cubicBezTo>
                  <a:cubicBezTo>
                    <a:pt x="385" y="355"/>
                    <a:pt x="386" y="352"/>
                    <a:pt x="385" y="349"/>
                  </a:cubicBezTo>
                  <a:cubicBezTo>
                    <a:pt x="384" y="348"/>
                    <a:pt x="384" y="348"/>
                    <a:pt x="384" y="348"/>
                  </a:cubicBezTo>
                  <a:cubicBezTo>
                    <a:pt x="383" y="346"/>
                    <a:pt x="384" y="343"/>
                    <a:pt x="387" y="343"/>
                  </a:cubicBezTo>
                  <a:cubicBezTo>
                    <a:pt x="389" y="343"/>
                    <a:pt x="390" y="341"/>
                    <a:pt x="390" y="338"/>
                  </a:cubicBezTo>
                  <a:cubicBezTo>
                    <a:pt x="388" y="332"/>
                    <a:pt x="388" y="332"/>
                    <a:pt x="388" y="332"/>
                  </a:cubicBezTo>
                  <a:cubicBezTo>
                    <a:pt x="395" y="336"/>
                    <a:pt x="395" y="336"/>
                    <a:pt x="395" y="336"/>
                  </a:cubicBezTo>
                  <a:cubicBezTo>
                    <a:pt x="397" y="333"/>
                    <a:pt x="397" y="333"/>
                    <a:pt x="397" y="333"/>
                  </a:cubicBezTo>
                  <a:cubicBezTo>
                    <a:pt x="398" y="333"/>
                    <a:pt x="398" y="332"/>
                    <a:pt x="398" y="331"/>
                  </a:cubicBezTo>
                  <a:cubicBezTo>
                    <a:pt x="398" y="327"/>
                    <a:pt x="398" y="327"/>
                    <a:pt x="398" y="327"/>
                  </a:cubicBezTo>
                  <a:cubicBezTo>
                    <a:pt x="398" y="325"/>
                    <a:pt x="397" y="324"/>
                    <a:pt x="396" y="323"/>
                  </a:cubicBezTo>
                  <a:cubicBezTo>
                    <a:pt x="387" y="320"/>
                    <a:pt x="387" y="320"/>
                    <a:pt x="387" y="320"/>
                  </a:cubicBezTo>
                  <a:cubicBezTo>
                    <a:pt x="382" y="309"/>
                    <a:pt x="382" y="309"/>
                    <a:pt x="382" y="309"/>
                  </a:cubicBezTo>
                  <a:cubicBezTo>
                    <a:pt x="382" y="309"/>
                    <a:pt x="382" y="309"/>
                    <a:pt x="382" y="309"/>
                  </a:cubicBezTo>
                  <a:cubicBezTo>
                    <a:pt x="381" y="305"/>
                    <a:pt x="381" y="305"/>
                    <a:pt x="381" y="305"/>
                  </a:cubicBezTo>
                  <a:cubicBezTo>
                    <a:pt x="380" y="304"/>
                    <a:pt x="380" y="302"/>
                    <a:pt x="381" y="300"/>
                  </a:cubicBezTo>
                  <a:cubicBezTo>
                    <a:pt x="385" y="303"/>
                    <a:pt x="385" y="303"/>
                    <a:pt x="385" y="303"/>
                  </a:cubicBezTo>
                  <a:cubicBezTo>
                    <a:pt x="387" y="306"/>
                    <a:pt x="390" y="307"/>
                    <a:pt x="392" y="306"/>
                  </a:cubicBezTo>
                  <a:cubicBezTo>
                    <a:pt x="394" y="305"/>
                    <a:pt x="396" y="304"/>
                    <a:pt x="396" y="301"/>
                  </a:cubicBezTo>
                  <a:cubicBezTo>
                    <a:pt x="396" y="299"/>
                    <a:pt x="398" y="297"/>
                    <a:pt x="400" y="297"/>
                  </a:cubicBezTo>
                  <a:cubicBezTo>
                    <a:pt x="418" y="296"/>
                    <a:pt x="418" y="296"/>
                    <a:pt x="418" y="296"/>
                  </a:cubicBezTo>
                  <a:cubicBezTo>
                    <a:pt x="420" y="296"/>
                    <a:pt x="422" y="296"/>
                    <a:pt x="423" y="298"/>
                  </a:cubicBezTo>
                  <a:cubicBezTo>
                    <a:pt x="424" y="300"/>
                    <a:pt x="427" y="300"/>
                    <a:pt x="429" y="300"/>
                  </a:cubicBezTo>
                  <a:cubicBezTo>
                    <a:pt x="443" y="296"/>
                    <a:pt x="443" y="296"/>
                    <a:pt x="443" y="296"/>
                  </a:cubicBezTo>
                  <a:cubicBezTo>
                    <a:pt x="443" y="296"/>
                    <a:pt x="444" y="295"/>
                    <a:pt x="444" y="295"/>
                  </a:cubicBezTo>
                  <a:cubicBezTo>
                    <a:pt x="448" y="293"/>
                    <a:pt x="448" y="293"/>
                    <a:pt x="448" y="293"/>
                  </a:cubicBezTo>
                  <a:cubicBezTo>
                    <a:pt x="450" y="291"/>
                    <a:pt x="451" y="288"/>
                    <a:pt x="450" y="285"/>
                  </a:cubicBezTo>
                  <a:cubicBezTo>
                    <a:pt x="445" y="277"/>
                    <a:pt x="445" y="277"/>
                    <a:pt x="445" y="277"/>
                  </a:cubicBezTo>
                  <a:cubicBezTo>
                    <a:pt x="439" y="272"/>
                    <a:pt x="439" y="272"/>
                    <a:pt x="439" y="272"/>
                  </a:cubicBezTo>
                  <a:cubicBezTo>
                    <a:pt x="444" y="266"/>
                    <a:pt x="444" y="266"/>
                    <a:pt x="444" y="266"/>
                  </a:cubicBezTo>
                  <a:cubicBezTo>
                    <a:pt x="445" y="265"/>
                    <a:pt x="445" y="264"/>
                    <a:pt x="445" y="263"/>
                  </a:cubicBezTo>
                  <a:cubicBezTo>
                    <a:pt x="447" y="251"/>
                    <a:pt x="447" y="251"/>
                    <a:pt x="447" y="251"/>
                  </a:cubicBezTo>
                  <a:cubicBezTo>
                    <a:pt x="447" y="249"/>
                    <a:pt x="447" y="248"/>
                    <a:pt x="448" y="247"/>
                  </a:cubicBezTo>
                  <a:cubicBezTo>
                    <a:pt x="458" y="239"/>
                    <a:pt x="458" y="239"/>
                    <a:pt x="458" y="239"/>
                  </a:cubicBezTo>
                  <a:cubicBezTo>
                    <a:pt x="459" y="239"/>
                    <a:pt x="459" y="238"/>
                    <a:pt x="459" y="238"/>
                  </a:cubicBezTo>
                  <a:cubicBezTo>
                    <a:pt x="466" y="226"/>
                    <a:pt x="466" y="226"/>
                    <a:pt x="466" y="226"/>
                  </a:cubicBezTo>
                  <a:cubicBezTo>
                    <a:pt x="466" y="225"/>
                    <a:pt x="467" y="224"/>
                    <a:pt x="468" y="223"/>
                  </a:cubicBezTo>
                  <a:cubicBezTo>
                    <a:pt x="475" y="221"/>
                    <a:pt x="475" y="221"/>
                    <a:pt x="475" y="221"/>
                  </a:cubicBezTo>
                  <a:cubicBezTo>
                    <a:pt x="477" y="220"/>
                    <a:pt x="479" y="218"/>
                    <a:pt x="479" y="215"/>
                  </a:cubicBezTo>
                  <a:cubicBezTo>
                    <a:pt x="478" y="212"/>
                    <a:pt x="481" y="209"/>
                    <a:pt x="485" y="210"/>
                  </a:cubicBezTo>
                  <a:cubicBezTo>
                    <a:pt x="488" y="210"/>
                    <a:pt x="488" y="210"/>
                    <a:pt x="488" y="210"/>
                  </a:cubicBezTo>
                  <a:cubicBezTo>
                    <a:pt x="490" y="211"/>
                    <a:pt x="491" y="212"/>
                    <a:pt x="492" y="214"/>
                  </a:cubicBezTo>
                  <a:cubicBezTo>
                    <a:pt x="492" y="216"/>
                    <a:pt x="492" y="216"/>
                    <a:pt x="492" y="216"/>
                  </a:cubicBezTo>
                  <a:cubicBezTo>
                    <a:pt x="493" y="219"/>
                    <a:pt x="495" y="220"/>
                    <a:pt x="497" y="220"/>
                  </a:cubicBezTo>
                  <a:cubicBezTo>
                    <a:pt x="498" y="220"/>
                    <a:pt x="498" y="220"/>
                    <a:pt x="498" y="220"/>
                  </a:cubicBezTo>
                  <a:cubicBezTo>
                    <a:pt x="508" y="195"/>
                    <a:pt x="517" y="169"/>
                    <a:pt x="523" y="141"/>
                  </a:cubicBezTo>
                  <a:cubicBezTo>
                    <a:pt x="521" y="140"/>
                    <a:pt x="519" y="137"/>
                    <a:pt x="518" y="1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575C78F3-F0E0-4C94-B64E-7F5E30A4E9CB}"/>
                </a:ext>
              </a:extLst>
            </p:cNvPr>
            <p:cNvSpPr>
              <a:spLocks/>
            </p:cNvSpPr>
            <p:nvPr/>
          </p:nvSpPr>
          <p:spPr bwMode="auto">
            <a:xfrm>
              <a:off x="3514725" y="3627438"/>
              <a:ext cx="85725" cy="85725"/>
            </a:xfrm>
            <a:custGeom>
              <a:avLst/>
              <a:gdLst>
                <a:gd name="T0" fmla="*/ 10 w 14"/>
                <a:gd name="T1" fmla="*/ 1 h 14"/>
                <a:gd name="T2" fmla="*/ 7 w 14"/>
                <a:gd name="T3" fmla="*/ 2 h 14"/>
                <a:gd name="T4" fmla="*/ 3 w 14"/>
                <a:gd name="T5" fmla="*/ 0 h 14"/>
                <a:gd name="T6" fmla="*/ 0 w 14"/>
                <a:gd name="T7" fmla="*/ 2 h 14"/>
                <a:gd name="T8" fmla="*/ 0 w 14"/>
                <a:gd name="T9" fmla="*/ 6 h 14"/>
                <a:gd name="T10" fmla="*/ 2 w 14"/>
                <a:gd name="T11" fmla="*/ 9 h 14"/>
                <a:gd name="T12" fmla="*/ 5 w 14"/>
                <a:gd name="T13" fmla="*/ 14 h 14"/>
                <a:gd name="T14" fmla="*/ 10 w 14"/>
                <a:gd name="T15" fmla="*/ 14 h 14"/>
                <a:gd name="T16" fmla="*/ 10 w 14"/>
                <a:gd name="T17" fmla="*/ 6 h 14"/>
                <a:gd name="T18" fmla="*/ 14 w 14"/>
                <a:gd name="T19" fmla="*/ 5 h 14"/>
                <a:gd name="T20" fmla="*/ 13 w 14"/>
                <a:gd name="T21" fmla="*/ 0 h 14"/>
                <a:gd name="T22" fmla="*/ 10 w 14"/>
                <a:gd name="T23"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4">
                  <a:moveTo>
                    <a:pt x="10" y="1"/>
                  </a:moveTo>
                  <a:cubicBezTo>
                    <a:pt x="9" y="2"/>
                    <a:pt x="8" y="2"/>
                    <a:pt x="7" y="2"/>
                  </a:cubicBezTo>
                  <a:cubicBezTo>
                    <a:pt x="3" y="0"/>
                    <a:pt x="3" y="0"/>
                    <a:pt x="3" y="0"/>
                  </a:cubicBezTo>
                  <a:cubicBezTo>
                    <a:pt x="0" y="2"/>
                    <a:pt x="0" y="2"/>
                    <a:pt x="0" y="2"/>
                  </a:cubicBezTo>
                  <a:cubicBezTo>
                    <a:pt x="0" y="6"/>
                    <a:pt x="0" y="6"/>
                    <a:pt x="0" y="6"/>
                  </a:cubicBezTo>
                  <a:cubicBezTo>
                    <a:pt x="0" y="7"/>
                    <a:pt x="1" y="8"/>
                    <a:pt x="2" y="9"/>
                  </a:cubicBezTo>
                  <a:cubicBezTo>
                    <a:pt x="3" y="11"/>
                    <a:pt x="5" y="14"/>
                    <a:pt x="5" y="14"/>
                  </a:cubicBezTo>
                  <a:cubicBezTo>
                    <a:pt x="5" y="14"/>
                    <a:pt x="10" y="14"/>
                    <a:pt x="10" y="14"/>
                  </a:cubicBezTo>
                  <a:cubicBezTo>
                    <a:pt x="10" y="6"/>
                    <a:pt x="10" y="6"/>
                    <a:pt x="10" y="6"/>
                  </a:cubicBezTo>
                  <a:cubicBezTo>
                    <a:pt x="14" y="5"/>
                    <a:pt x="14" y="5"/>
                    <a:pt x="14" y="5"/>
                  </a:cubicBezTo>
                  <a:cubicBezTo>
                    <a:pt x="13" y="0"/>
                    <a:pt x="13" y="0"/>
                    <a:pt x="13" y="0"/>
                  </a:cubicBezTo>
                  <a:lnTo>
                    <a:pt x="1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a:extLst>
                <a:ext uri="{FF2B5EF4-FFF2-40B4-BE49-F238E27FC236}">
                  <a16:creationId xmlns:a16="http://schemas.microsoft.com/office/drawing/2014/main" id="{01C9BF27-54E2-4B75-BC6B-2AE1C36A9B1D}"/>
                </a:ext>
              </a:extLst>
            </p:cNvPr>
            <p:cNvSpPr>
              <a:spLocks/>
            </p:cNvSpPr>
            <p:nvPr/>
          </p:nvSpPr>
          <p:spPr bwMode="auto">
            <a:xfrm>
              <a:off x="3435350" y="3652838"/>
              <a:ext cx="49212" cy="53975"/>
            </a:xfrm>
            <a:custGeom>
              <a:avLst/>
              <a:gdLst>
                <a:gd name="T0" fmla="*/ 5 w 8"/>
                <a:gd name="T1" fmla="*/ 0 h 9"/>
                <a:gd name="T2" fmla="*/ 1 w 8"/>
                <a:gd name="T3" fmla="*/ 2 h 9"/>
                <a:gd name="T4" fmla="*/ 0 w 8"/>
                <a:gd name="T5" fmla="*/ 2 h 9"/>
                <a:gd name="T6" fmla="*/ 0 w 8"/>
                <a:gd name="T7" fmla="*/ 6 h 9"/>
                <a:gd name="T8" fmla="*/ 1 w 8"/>
                <a:gd name="T9" fmla="*/ 7 h 9"/>
                <a:gd name="T10" fmla="*/ 4 w 8"/>
                <a:gd name="T11" fmla="*/ 9 h 9"/>
                <a:gd name="T12" fmla="*/ 6 w 8"/>
                <a:gd name="T13" fmla="*/ 9 h 9"/>
                <a:gd name="T14" fmla="*/ 8 w 8"/>
                <a:gd name="T15" fmla="*/ 4 h 9"/>
                <a:gd name="T16" fmla="*/ 5 w 8"/>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5" y="0"/>
                  </a:moveTo>
                  <a:cubicBezTo>
                    <a:pt x="3" y="0"/>
                    <a:pt x="1" y="1"/>
                    <a:pt x="1" y="2"/>
                  </a:cubicBezTo>
                  <a:cubicBezTo>
                    <a:pt x="0" y="2"/>
                    <a:pt x="0" y="2"/>
                    <a:pt x="0" y="2"/>
                  </a:cubicBezTo>
                  <a:cubicBezTo>
                    <a:pt x="0" y="3"/>
                    <a:pt x="0" y="5"/>
                    <a:pt x="0" y="6"/>
                  </a:cubicBezTo>
                  <a:cubicBezTo>
                    <a:pt x="1" y="7"/>
                    <a:pt x="1" y="7"/>
                    <a:pt x="1" y="7"/>
                  </a:cubicBezTo>
                  <a:cubicBezTo>
                    <a:pt x="1" y="8"/>
                    <a:pt x="2" y="9"/>
                    <a:pt x="4" y="9"/>
                  </a:cubicBezTo>
                  <a:cubicBezTo>
                    <a:pt x="6" y="9"/>
                    <a:pt x="6" y="9"/>
                    <a:pt x="6" y="9"/>
                  </a:cubicBezTo>
                  <a:cubicBezTo>
                    <a:pt x="8" y="4"/>
                    <a:pt x="8" y="4"/>
                    <a:pt x="8" y="4"/>
                  </a:cubicBezTo>
                  <a:cubicBezTo>
                    <a:pt x="8" y="2"/>
                    <a:pt x="6"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3">
              <a:extLst>
                <a:ext uri="{FF2B5EF4-FFF2-40B4-BE49-F238E27FC236}">
                  <a16:creationId xmlns:a16="http://schemas.microsoft.com/office/drawing/2014/main" id="{4947D2B7-4BBF-4ED5-B3BD-B6C22B3FFDD2}"/>
                </a:ext>
              </a:extLst>
            </p:cNvPr>
            <p:cNvSpPr>
              <a:spLocks/>
            </p:cNvSpPr>
            <p:nvPr/>
          </p:nvSpPr>
          <p:spPr bwMode="auto">
            <a:xfrm>
              <a:off x="2286000" y="3305175"/>
              <a:ext cx="557212" cy="871537"/>
            </a:xfrm>
            <a:custGeom>
              <a:avLst/>
              <a:gdLst>
                <a:gd name="T0" fmla="*/ 6 w 91"/>
                <a:gd name="T1" fmla="*/ 38 h 143"/>
                <a:gd name="T2" fmla="*/ 3 w 91"/>
                <a:gd name="T3" fmla="*/ 47 h 143"/>
                <a:gd name="T4" fmla="*/ 9 w 91"/>
                <a:gd name="T5" fmla="*/ 46 h 143"/>
                <a:gd name="T6" fmla="*/ 14 w 91"/>
                <a:gd name="T7" fmla="*/ 55 h 143"/>
                <a:gd name="T8" fmla="*/ 13 w 91"/>
                <a:gd name="T9" fmla="*/ 59 h 143"/>
                <a:gd name="T10" fmla="*/ 16 w 91"/>
                <a:gd name="T11" fmla="*/ 67 h 143"/>
                <a:gd name="T12" fmla="*/ 22 w 91"/>
                <a:gd name="T13" fmla="*/ 68 h 143"/>
                <a:gd name="T14" fmla="*/ 28 w 91"/>
                <a:gd name="T15" fmla="*/ 63 h 143"/>
                <a:gd name="T16" fmla="*/ 30 w 91"/>
                <a:gd name="T17" fmla="*/ 68 h 143"/>
                <a:gd name="T18" fmla="*/ 35 w 91"/>
                <a:gd name="T19" fmla="*/ 76 h 143"/>
                <a:gd name="T20" fmla="*/ 34 w 91"/>
                <a:gd name="T21" fmla="*/ 83 h 143"/>
                <a:gd name="T22" fmla="*/ 34 w 91"/>
                <a:gd name="T23" fmla="*/ 86 h 143"/>
                <a:gd name="T24" fmla="*/ 21 w 91"/>
                <a:gd name="T25" fmla="*/ 90 h 143"/>
                <a:gd name="T26" fmla="*/ 21 w 91"/>
                <a:gd name="T27" fmla="*/ 96 h 143"/>
                <a:gd name="T28" fmla="*/ 24 w 91"/>
                <a:gd name="T29" fmla="*/ 101 h 143"/>
                <a:gd name="T30" fmla="*/ 23 w 91"/>
                <a:gd name="T31" fmla="*/ 104 h 143"/>
                <a:gd name="T32" fmla="*/ 11 w 91"/>
                <a:gd name="T33" fmla="*/ 117 h 143"/>
                <a:gd name="T34" fmla="*/ 19 w 91"/>
                <a:gd name="T35" fmla="*/ 115 h 143"/>
                <a:gd name="T36" fmla="*/ 24 w 91"/>
                <a:gd name="T37" fmla="*/ 117 h 143"/>
                <a:gd name="T38" fmla="*/ 36 w 91"/>
                <a:gd name="T39" fmla="*/ 118 h 143"/>
                <a:gd name="T40" fmla="*/ 44 w 91"/>
                <a:gd name="T41" fmla="*/ 112 h 143"/>
                <a:gd name="T42" fmla="*/ 43 w 91"/>
                <a:gd name="T43" fmla="*/ 119 h 143"/>
                <a:gd name="T44" fmla="*/ 37 w 91"/>
                <a:gd name="T45" fmla="*/ 122 h 143"/>
                <a:gd name="T46" fmla="*/ 25 w 91"/>
                <a:gd name="T47" fmla="*/ 123 h 143"/>
                <a:gd name="T48" fmla="*/ 15 w 91"/>
                <a:gd name="T49" fmla="*/ 140 h 143"/>
                <a:gd name="T50" fmla="*/ 18 w 91"/>
                <a:gd name="T51" fmla="*/ 138 h 143"/>
                <a:gd name="T52" fmla="*/ 27 w 91"/>
                <a:gd name="T53" fmla="*/ 135 h 143"/>
                <a:gd name="T54" fmla="*/ 72 w 91"/>
                <a:gd name="T55" fmla="*/ 131 h 143"/>
                <a:gd name="T56" fmla="*/ 82 w 91"/>
                <a:gd name="T57" fmla="*/ 127 h 143"/>
                <a:gd name="T58" fmla="*/ 77 w 91"/>
                <a:gd name="T59" fmla="*/ 120 h 143"/>
                <a:gd name="T60" fmla="*/ 87 w 91"/>
                <a:gd name="T61" fmla="*/ 111 h 143"/>
                <a:gd name="T62" fmla="*/ 89 w 91"/>
                <a:gd name="T63" fmla="*/ 100 h 143"/>
                <a:gd name="T64" fmla="*/ 85 w 91"/>
                <a:gd name="T65" fmla="*/ 97 h 143"/>
                <a:gd name="T66" fmla="*/ 78 w 91"/>
                <a:gd name="T67" fmla="*/ 98 h 143"/>
                <a:gd name="T68" fmla="*/ 72 w 91"/>
                <a:gd name="T69" fmla="*/ 95 h 143"/>
                <a:gd name="T70" fmla="*/ 67 w 91"/>
                <a:gd name="T71" fmla="*/ 80 h 143"/>
                <a:gd name="T72" fmla="*/ 54 w 91"/>
                <a:gd name="T73" fmla="*/ 66 h 143"/>
                <a:gd name="T74" fmla="*/ 50 w 91"/>
                <a:gd name="T75" fmla="*/ 55 h 143"/>
                <a:gd name="T76" fmla="*/ 41 w 91"/>
                <a:gd name="T77" fmla="*/ 50 h 143"/>
                <a:gd name="T78" fmla="*/ 29 w 91"/>
                <a:gd name="T79" fmla="*/ 50 h 143"/>
                <a:gd name="T80" fmla="*/ 31 w 91"/>
                <a:gd name="T81" fmla="*/ 42 h 143"/>
                <a:gd name="T82" fmla="*/ 43 w 91"/>
                <a:gd name="T83" fmla="*/ 29 h 143"/>
                <a:gd name="T84" fmla="*/ 28 w 91"/>
                <a:gd name="T85" fmla="*/ 20 h 143"/>
                <a:gd name="T86" fmla="*/ 30 w 91"/>
                <a:gd name="T87" fmla="*/ 6 h 143"/>
                <a:gd name="T88" fmla="*/ 15 w 91"/>
                <a:gd name="T89" fmla="*/ 0 h 143"/>
                <a:gd name="T90" fmla="*/ 9 w 91"/>
                <a:gd name="T91" fmla="*/ 12 h 143"/>
                <a:gd name="T92" fmla="*/ 4 w 91"/>
                <a:gd name="T93" fmla="*/ 15 h 143"/>
                <a:gd name="T94" fmla="*/ 0 w 91"/>
                <a:gd name="T95" fmla="*/ 27 h 143"/>
                <a:gd name="T96" fmla="*/ 5 w 91"/>
                <a:gd name="T97"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143">
                  <a:moveTo>
                    <a:pt x="5" y="34"/>
                  </a:moveTo>
                  <a:cubicBezTo>
                    <a:pt x="7" y="35"/>
                    <a:pt x="7" y="37"/>
                    <a:pt x="6" y="38"/>
                  </a:cubicBezTo>
                  <a:cubicBezTo>
                    <a:pt x="5" y="38"/>
                    <a:pt x="5" y="38"/>
                    <a:pt x="5" y="38"/>
                  </a:cubicBezTo>
                  <a:cubicBezTo>
                    <a:pt x="2" y="40"/>
                    <a:pt x="1" y="44"/>
                    <a:pt x="3" y="47"/>
                  </a:cubicBezTo>
                  <a:cubicBezTo>
                    <a:pt x="4" y="47"/>
                    <a:pt x="5" y="48"/>
                    <a:pt x="6" y="47"/>
                  </a:cubicBezTo>
                  <a:cubicBezTo>
                    <a:pt x="9" y="46"/>
                    <a:pt x="9" y="46"/>
                    <a:pt x="9" y="46"/>
                  </a:cubicBezTo>
                  <a:cubicBezTo>
                    <a:pt x="10" y="46"/>
                    <a:pt x="12" y="47"/>
                    <a:pt x="13" y="49"/>
                  </a:cubicBezTo>
                  <a:cubicBezTo>
                    <a:pt x="14" y="55"/>
                    <a:pt x="14" y="55"/>
                    <a:pt x="14" y="55"/>
                  </a:cubicBezTo>
                  <a:cubicBezTo>
                    <a:pt x="15" y="56"/>
                    <a:pt x="14" y="57"/>
                    <a:pt x="14" y="58"/>
                  </a:cubicBezTo>
                  <a:cubicBezTo>
                    <a:pt x="13" y="59"/>
                    <a:pt x="13" y="59"/>
                    <a:pt x="13" y="59"/>
                  </a:cubicBezTo>
                  <a:cubicBezTo>
                    <a:pt x="11" y="60"/>
                    <a:pt x="11" y="62"/>
                    <a:pt x="13" y="64"/>
                  </a:cubicBezTo>
                  <a:cubicBezTo>
                    <a:pt x="16" y="67"/>
                    <a:pt x="16" y="67"/>
                    <a:pt x="16" y="67"/>
                  </a:cubicBezTo>
                  <a:cubicBezTo>
                    <a:pt x="17" y="68"/>
                    <a:pt x="17" y="68"/>
                    <a:pt x="18" y="68"/>
                  </a:cubicBezTo>
                  <a:cubicBezTo>
                    <a:pt x="22" y="68"/>
                    <a:pt x="22" y="68"/>
                    <a:pt x="22" y="68"/>
                  </a:cubicBezTo>
                  <a:cubicBezTo>
                    <a:pt x="23" y="69"/>
                    <a:pt x="24" y="68"/>
                    <a:pt x="25" y="67"/>
                  </a:cubicBezTo>
                  <a:cubicBezTo>
                    <a:pt x="28" y="63"/>
                    <a:pt x="28" y="63"/>
                    <a:pt x="28" y="63"/>
                  </a:cubicBezTo>
                  <a:cubicBezTo>
                    <a:pt x="32" y="66"/>
                    <a:pt x="32" y="66"/>
                    <a:pt x="32" y="66"/>
                  </a:cubicBezTo>
                  <a:cubicBezTo>
                    <a:pt x="30" y="68"/>
                    <a:pt x="30" y="68"/>
                    <a:pt x="30" y="68"/>
                  </a:cubicBezTo>
                  <a:cubicBezTo>
                    <a:pt x="29" y="69"/>
                    <a:pt x="29" y="71"/>
                    <a:pt x="31" y="72"/>
                  </a:cubicBezTo>
                  <a:cubicBezTo>
                    <a:pt x="35" y="76"/>
                    <a:pt x="35" y="76"/>
                    <a:pt x="35" y="76"/>
                  </a:cubicBezTo>
                  <a:cubicBezTo>
                    <a:pt x="36" y="77"/>
                    <a:pt x="37" y="78"/>
                    <a:pt x="36" y="80"/>
                  </a:cubicBezTo>
                  <a:cubicBezTo>
                    <a:pt x="34" y="83"/>
                    <a:pt x="34" y="83"/>
                    <a:pt x="34" y="83"/>
                  </a:cubicBezTo>
                  <a:cubicBezTo>
                    <a:pt x="34" y="84"/>
                    <a:pt x="34" y="84"/>
                    <a:pt x="34" y="85"/>
                  </a:cubicBezTo>
                  <a:cubicBezTo>
                    <a:pt x="34" y="86"/>
                    <a:pt x="34" y="86"/>
                    <a:pt x="34" y="86"/>
                  </a:cubicBezTo>
                  <a:cubicBezTo>
                    <a:pt x="34" y="88"/>
                    <a:pt x="33" y="90"/>
                    <a:pt x="31" y="90"/>
                  </a:cubicBezTo>
                  <a:cubicBezTo>
                    <a:pt x="21" y="90"/>
                    <a:pt x="21" y="90"/>
                    <a:pt x="21" y="90"/>
                  </a:cubicBezTo>
                  <a:cubicBezTo>
                    <a:pt x="19" y="90"/>
                    <a:pt x="18" y="91"/>
                    <a:pt x="18" y="93"/>
                  </a:cubicBezTo>
                  <a:cubicBezTo>
                    <a:pt x="18" y="94"/>
                    <a:pt x="19" y="96"/>
                    <a:pt x="21" y="96"/>
                  </a:cubicBezTo>
                  <a:cubicBezTo>
                    <a:pt x="22" y="96"/>
                    <a:pt x="22" y="96"/>
                    <a:pt x="22" y="96"/>
                  </a:cubicBezTo>
                  <a:cubicBezTo>
                    <a:pt x="24" y="97"/>
                    <a:pt x="25" y="99"/>
                    <a:pt x="24" y="101"/>
                  </a:cubicBezTo>
                  <a:cubicBezTo>
                    <a:pt x="24" y="102"/>
                    <a:pt x="24" y="102"/>
                    <a:pt x="24" y="102"/>
                  </a:cubicBezTo>
                  <a:cubicBezTo>
                    <a:pt x="24" y="103"/>
                    <a:pt x="23" y="103"/>
                    <a:pt x="23" y="104"/>
                  </a:cubicBezTo>
                  <a:cubicBezTo>
                    <a:pt x="13" y="108"/>
                    <a:pt x="13" y="108"/>
                    <a:pt x="13" y="108"/>
                  </a:cubicBezTo>
                  <a:cubicBezTo>
                    <a:pt x="10" y="109"/>
                    <a:pt x="9" y="114"/>
                    <a:pt x="11" y="117"/>
                  </a:cubicBezTo>
                  <a:cubicBezTo>
                    <a:pt x="12" y="117"/>
                    <a:pt x="13" y="117"/>
                    <a:pt x="13" y="117"/>
                  </a:cubicBezTo>
                  <a:cubicBezTo>
                    <a:pt x="19" y="115"/>
                    <a:pt x="19" y="115"/>
                    <a:pt x="19" y="115"/>
                  </a:cubicBezTo>
                  <a:cubicBezTo>
                    <a:pt x="20" y="115"/>
                    <a:pt x="21" y="115"/>
                    <a:pt x="22" y="116"/>
                  </a:cubicBezTo>
                  <a:cubicBezTo>
                    <a:pt x="24" y="117"/>
                    <a:pt x="24" y="117"/>
                    <a:pt x="24" y="117"/>
                  </a:cubicBezTo>
                  <a:cubicBezTo>
                    <a:pt x="24" y="118"/>
                    <a:pt x="25" y="118"/>
                    <a:pt x="26" y="118"/>
                  </a:cubicBezTo>
                  <a:cubicBezTo>
                    <a:pt x="36" y="118"/>
                    <a:pt x="36" y="118"/>
                    <a:pt x="36" y="118"/>
                  </a:cubicBezTo>
                  <a:cubicBezTo>
                    <a:pt x="37" y="118"/>
                    <a:pt x="38" y="118"/>
                    <a:pt x="38" y="118"/>
                  </a:cubicBezTo>
                  <a:cubicBezTo>
                    <a:pt x="44" y="112"/>
                    <a:pt x="44" y="112"/>
                    <a:pt x="44" y="112"/>
                  </a:cubicBezTo>
                  <a:cubicBezTo>
                    <a:pt x="44" y="116"/>
                    <a:pt x="44" y="116"/>
                    <a:pt x="44" y="116"/>
                  </a:cubicBezTo>
                  <a:cubicBezTo>
                    <a:pt x="44" y="117"/>
                    <a:pt x="44" y="118"/>
                    <a:pt x="43" y="119"/>
                  </a:cubicBezTo>
                  <a:cubicBezTo>
                    <a:pt x="38" y="121"/>
                    <a:pt x="38" y="121"/>
                    <a:pt x="38" y="121"/>
                  </a:cubicBezTo>
                  <a:cubicBezTo>
                    <a:pt x="38" y="122"/>
                    <a:pt x="37" y="122"/>
                    <a:pt x="37" y="122"/>
                  </a:cubicBezTo>
                  <a:cubicBezTo>
                    <a:pt x="26" y="122"/>
                    <a:pt x="26" y="122"/>
                    <a:pt x="26" y="122"/>
                  </a:cubicBezTo>
                  <a:cubicBezTo>
                    <a:pt x="26" y="122"/>
                    <a:pt x="25" y="123"/>
                    <a:pt x="25" y="123"/>
                  </a:cubicBezTo>
                  <a:cubicBezTo>
                    <a:pt x="6" y="139"/>
                    <a:pt x="6" y="139"/>
                    <a:pt x="6" y="139"/>
                  </a:cubicBezTo>
                  <a:cubicBezTo>
                    <a:pt x="7" y="143"/>
                    <a:pt x="12" y="143"/>
                    <a:pt x="15" y="140"/>
                  </a:cubicBezTo>
                  <a:cubicBezTo>
                    <a:pt x="16" y="138"/>
                    <a:pt x="16" y="138"/>
                    <a:pt x="16" y="138"/>
                  </a:cubicBezTo>
                  <a:cubicBezTo>
                    <a:pt x="17" y="138"/>
                    <a:pt x="18" y="138"/>
                    <a:pt x="18" y="138"/>
                  </a:cubicBezTo>
                  <a:cubicBezTo>
                    <a:pt x="23" y="138"/>
                    <a:pt x="23" y="138"/>
                    <a:pt x="23" y="138"/>
                  </a:cubicBezTo>
                  <a:cubicBezTo>
                    <a:pt x="25" y="138"/>
                    <a:pt x="27" y="137"/>
                    <a:pt x="27" y="135"/>
                  </a:cubicBezTo>
                  <a:cubicBezTo>
                    <a:pt x="27" y="133"/>
                    <a:pt x="27" y="131"/>
                    <a:pt x="28" y="131"/>
                  </a:cubicBezTo>
                  <a:cubicBezTo>
                    <a:pt x="30" y="131"/>
                    <a:pt x="67" y="131"/>
                    <a:pt x="72" y="131"/>
                  </a:cubicBezTo>
                  <a:cubicBezTo>
                    <a:pt x="73" y="131"/>
                    <a:pt x="73" y="131"/>
                    <a:pt x="73" y="131"/>
                  </a:cubicBezTo>
                  <a:cubicBezTo>
                    <a:pt x="75" y="130"/>
                    <a:pt x="81" y="128"/>
                    <a:pt x="82" y="127"/>
                  </a:cubicBezTo>
                  <a:cubicBezTo>
                    <a:pt x="83" y="126"/>
                    <a:pt x="82" y="123"/>
                    <a:pt x="82" y="123"/>
                  </a:cubicBezTo>
                  <a:cubicBezTo>
                    <a:pt x="77" y="120"/>
                    <a:pt x="77" y="120"/>
                    <a:pt x="77" y="120"/>
                  </a:cubicBezTo>
                  <a:cubicBezTo>
                    <a:pt x="86" y="113"/>
                    <a:pt x="86" y="113"/>
                    <a:pt x="86" y="113"/>
                  </a:cubicBezTo>
                  <a:cubicBezTo>
                    <a:pt x="86" y="112"/>
                    <a:pt x="87" y="112"/>
                    <a:pt x="87" y="111"/>
                  </a:cubicBezTo>
                  <a:cubicBezTo>
                    <a:pt x="90" y="104"/>
                    <a:pt x="90" y="104"/>
                    <a:pt x="90" y="104"/>
                  </a:cubicBezTo>
                  <a:cubicBezTo>
                    <a:pt x="91" y="102"/>
                    <a:pt x="90" y="101"/>
                    <a:pt x="89" y="100"/>
                  </a:cubicBezTo>
                  <a:cubicBezTo>
                    <a:pt x="88" y="98"/>
                    <a:pt x="88" y="98"/>
                    <a:pt x="88" y="98"/>
                  </a:cubicBezTo>
                  <a:cubicBezTo>
                    <a:pt x="87" y="98"/>
                    <a:pt x="86" y="97"/>
                    <a:pt x="85" y="97"/>
                  </a:cubicBezTo>
                  <a:cubicBezTo>
                    <a:pt x="80" y="98"/>
                    <a:pt x="80" y="98"/>
                    <a:pt x="80" y="98"/>
                  </a:cubicBezTo>
                  <a:cubicBezTo>
                    <a:pt x="79" y="99"/>
                    <a:pt x="79" y="99"/>
                    <a:pt x="78" y="98"/>
                  </a:cubicBezTo>
                  <a:cubicBezTo>
                    <a:pt x="75" y="98"/>
                    <a:pt x="75" y="98"/>
                    <a:pt x="75" y="98"/>
                  </a:cubicBezTo>
                  <a:cubicBezTo>
                    <a:pt x="73" y="97"/>
                    <a:pt x="73" y="96"/>
                    <a:pt x="72" y="95"/>
                  </a:cubicBezTo>
                  <a:cubicBezTo>
                    <a:pt x="68" y="81"/>
                    <a:pt x="68" y="81"/>
                    <a:pt x="68" y="81"/>
                  </a:cubicBezTo>
                  <a:cubicBezTo>
                    <a:pt x="68" y="81"/>
                    <a:pt x="67" y="80"/>
                    <a:pt x="67" y="80"/>
                  </a:cubicBezTo>
                  <a:cubicBezTo>
                    <a:pt x="54" y="68"/>
                    <a:pt x="54" y="68"/>
                    <a:pt x="54" y="68"/>
                  </a:cubicBezTo>
                  <a:cubicBezTo>
                    <a:pt x="54" y="67"/>
                    <a:pt x="54" y="67"/>
                    <a:pt x="54" y="66"/>
                  </a:cubicBezTo>
                  <a:cubicBezTo>
                    <a:pt x="51" y="57"/>
                    <a:pt x="51" y="57"/>
                    <a:pt x="51" y="57"/>
                  </a:cubicBezTo>
                  <a:cubicBezTo>
                    <a:pt x="51" y="56"/>
                    <a:pt x="51" y="55"/>
                    <a:pt x="50" y="55"/>
                  </a:cubicBezTo>
                  <a:cubicBezTo>
                    <a:pt x="43" y="50"/>
                    <a:pt x="43" y="50"/>
                    <a:pt x="43" y="50"/>
                  </a:cubicBezTo>
                  <a:cubicBezTo>
                    <a:pt x="43" y="50"/>
                    <a:pt x="42" y="50"/>
                    <a:pt x="41" y="50"/>
                  </a:cubicBezTo>
                  <a:cubicBezTo>
                    <a:pt x="31" y="52"/>
                    <a:pt x="31" y="52"/>
                    <a:pt x="31" y="52"/>
                  </a:cubicBezTo>
                  <a:cubicBezTo>
                    <a:pt x="29" y="50"/>
                    <a:pt x="29" y="50"/>
                    <a:pt x="29" y="50"/>
                  </a:cubicBezTo>
                  <a:cubicBezTo>
                    <a:pt x="30" y="43"/>
                    <a:pt x="30" y="43"/>
                    <a:pt x="30" y="43"/>
                  </a:cubicBezTo>
                  <a:cubicBezTo>
                    <a:pt x="30" y="43"/>
                    <a:pt x="31" y="42"/>
                    <a:pt x="31" y="42"/>
                  </a:cubicBezTo>
                  <a:cubicBezTo>
                    <a:pt x="42" y="31"/>
                    <a:pt x="42" y="31"/>
                    <a:pt x="42" y="31"/>
                  </a:cubicBezTo>
                  <a:cubicBezTo>
                    <a:pt x="43" y="30"/>
                    <a:pt x="43" y="30"/>
                    <a:pt x="43" y="29"/>
                  </a:cubicBezTo>
                  <a:cubicBezTo>
                    <a:pt x="44" y="25"/>
                    <a:pt x="41" y="20"/>
                    <a:pt x="36" y="20"/>
                  </a:cubicBezTo>
                  <a:cubicBezTo>
                    <a:pt x="28" y="20"/>
                    <a:pt x="28" y="20"/>
                    <a:pt x="28" y="20"/>
                  </a:cubicBezTo>
                  <a:cubicBezTo>
                    <a:pt x="26" y="19"/>
                    <a:pt x="25" y="17"/>
                    <a:pt x="26" y="15"/>
                  </a:cubicBezTo>
                  <a:cubicBezTo>
                    <a:pt x="30" y="6"/>
                    <a:pt x="30" y="6"/>
                    <a:pt x="30" y="6"/>
                  </a:cubicBezTo>
                  <a:cubicBezTo>
                    <a:pt x="32" y="4"/>
                    <a:pt x="30" y="1"/>
                    <a:pt x="28" y="1"/>
                  </a:cubicBezTo>
                  <a:cubicBezTo>
                    <a:pt x="15" y="0"/>
                    <a:pt x="15" y="0"/>
                    <a:pt x="15" y="0"/>
                  </a:cubicBezTo>
                  <a:cubicBezTo>
                    <a:pt x="13" y="0"/>
                    <a:pt x="12" y="1"/>
                    <a:pt x="11" y="3"/>
                  </a:cubicBezTo>
                  <a:cubicBezTo>
                    <a:pt x="9" y="12"/>
                    <a:pt x="9" y="12"/>
                    <a:pt x="9" y="12"/>
                  </a:cubicBezTo>
                  <a:cubicBezTo>
                    <a:pt x="9" y="14"/>
                    <a:pt x="8" y="15"/>
                    <a:pt x="6" y="15"/>
                  </a:cubicBezTo>
                  <a:cubicBezTo>
                    <a:pt x="4" y="15"/>
                    <a:pt x="4" y="15"/>
                    <a:pt x="4" y="15"/>
                  </a:cubicBezTo>
                  <a:cubicBezTo>
                    <a:pt x="3" y="15"/>
                    <a:pt x="1" y="16"/>
                    <a:pt x="1" y="18"/>
                  </a:cubicBezTo>
                  <a:cubicBezTo>
                    <a:pt x="0" y="27"/>
                    <a:pt x="0" y="27"/>
                    <a:pt x="0" y="27"/>
                  </a:cubicBezTo>
                  <a:cubicBezTo>
                    <a:pt x="0" y="28"/>
                    <a:pt x="0" y="29"/>
                    <a:pt x="1" y="30"/>
                  </a:cubicBezTo>
                  <a:lnTo>
                    <a:pt x="5"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4">
              <a:extLst>
                <a:ext uri="{FF2B5EF4-FFF2-40B4-BE49-F238E27FC236}">
                  <a16:creationId xmlns:a16="http://schemas.microsoft.com/office/drawing/2014/main" id="{A9D35176-748E-4622-8257-F82FD9DE99CA}"/>
                </a:ext>
              </a:extLst>
            </p:cNvPr>
            <p:cNvSpPr>
              <a:spLocks/>
            </p:cNvSpPr>
            <p:nvPr/>
          </p:nvSpPr>
          <p:spPr bwMode="auto">
            <a:xfrm>
              <a:off x="1993900" y="3670300"/>
              <a:ext cx="323850" cy="360362"/>
            </a:xfrm>
            <a:custGeom>
              <a:avLst/>
              <a:gdLst>
                <a:gd name="T0" fmla="*/ 12 w 53"/>
                <a:gd name="T1" fmla="*/ 58 h 59"/>
                <a:gd name="T2" fmla="*/ 15 w 53"/>
                <a:gd name="T3" fmla="*/ 58 h 59"/>
                <a:gd name="T4" fmla="*/ 26 w 53"/>
                <a:gd name="T5" fmla="*/ 51 h 59"/>
                <a:gd name="T6" fmla="*/ 27 w 53"/>
                <a:gd name="T7" fmla="*/ 51 h 59"/>
                <a:gd name="T8" fmla="*/ 43 w 53"/>
                <a:gd name="T9" fmla="*/ 47 h 59"/>
                <a:gd name="T10" fmla="*/ 46 w 53"/>
                <a:gd name="T11" fmla="*/ 43 h 59"/>
                <a:gd name="T12" fmla="*/ 47 w 53"/>
                <a:gd name="T13" fmla="*/ 31 h 59"/>
                <a:gd name="T14" fmla="*/ 46 w 53"/>
                <a:gd name="T15" fmla="*/ 28 h 59"/>
                <a:gd name="T16" fmla="*/ 43 w 53"/>
                <a:gd name="T17" fmla="*/ 25 h 59"/>
                <a:gd name="T18" fmla="*/ 46 w 53"/>
                <a:gd name="T19" fmla="*/ 18 h 59"/>
                <a:gd name="T20" fmla="*/ 47 w 53"/>
                <a:gd name="T21" fmla="*/ 18 h 59"/>
                <a:gd name="T22" fmla="*/ 51 w 53"/>
                <a:gd name="T23" fmla="*/ 15 h 59"/>
                <a:gd name="T24" fmla="*/ 52 w 53"/>
                <a:gd name="T25" fmla="*/ 12 h 59"/>
                <a:gd name="T26" fmla="*/ 51 w 53"/>
                <a:gd name="T27" fmla="*/ 8 h 59"/>
                <a:gd name="T28" fmla="*/ 45 w 53"/>
                <a:gd name="T29" fmla="*/ 2 h 59"/>
                <a:gd name="T30" fmla="*/ 43 w 53"/>
                <a:gd name="T31" fmla="*/ 1 h 59"/>
                <a:gd name="T32" fmla="*/ 36 w 53"/>
                <a:gd name="T33" fmla="*/ 0 h 59"/>
                <a:gd name="T34" fmla="*/ 32 w 53"/>
                <a:gd name="T35" fmla="*/ 2 h 59"/>
                <a:gd name="T36" fmla="*/ 27 w 53"/>
                <a:gd name="T37" fmla="*/ 12 h 59"/>
                <a:gd name="T38" fmla="*/ 24 w 53"/>
                <a:gd name="T39" fmla="*/ 14 h 59"/>
                <a:gd name="T40" fmla="*/ 13 w 53"/>
                <a:gd name="T41" fmla="*/ 17 h 59"/>
                <a:gd name="T42" fmla="*/ 9 w 53"/>
                <a:gd name="T43" fmla="*/ 16 h 59"/>
                <a:gd name="T44" fmla="*/ 3 w 53"/>
                <a:gd name="T45" fmla="*/ 18 h 59"/>
                <a:gd name="T46" fmla="*/ 0 w 53"/>
                <a:gd name="T47" fmla="*/ 23 h 59"/>
                <a:gd name="T48" fmla="*/ 1 w 53"/>
                <a:gd name="T49" fmla="*/ 27 h 59"/>
                <a:gd name="T50" fmla="*/ 1 w 53"/>
                <a:gd name="T51" fmla="*/ 28 h 59"/>
                <a:gd name="T52" fmla="*/ 6 w 53"/>
                <a:gd name="T53" fmla="*/ 29 h 59"/>
                <a:gd name="T54" fmla="*/ 9 w 53"/>
                <a:gd name="T55" fmla="*/ 28 h 59"/>
                <a:gd name="T56" fmla="*/ 11 w 53"/>
                <a:gd name="T57" fmla="*/ 33 h 59"/>
                <a:gd name="T58" fmla="*/ 8 w 53"/>
                <a:gd name="T59" fmla="*/ 35 h 59"/>
                <a:gd name="T60" fmla="*/ 6 w 53"/>
                <a:gd name="T61" fmla="*/ 37 h 59"/>
                <a:gd name="T62" fmla="*/ 1 w 53"/>
                <a:gd name="T63" fmla="*/ 47 h 59"/>
                <a:gd name="T64" fmla="*/ 1 w 53"/>
                <a:gd name="T65" fmla="*/ 51 h 59"/>
                <a:gd name="T66" fmla="*/ 4 w 53"/>
                <a:gd name="T67" fmla="*/ 56 h 59"/>
                <a:gd name="T68" fmla="*/ 7 w 53"/>
                <a:gd name="T69" fmla="*/ 58 h 59"/>
                <a:gd name="T70" fmla="*/ 12 w 53"/>
                <a:gd name="T71" fmla="*/ 5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59">
                  <a:moveTo>
                    <a:pt x="12" y="58"/>
                  </a:moveTo>
                  <a:cubicBezTo>
                    <a:pt x="13" y="59"/>
                    <a:pt x="14" y="58"/>
                    <a:pt x="15" y="58"/>
                  </a:cubicBezTo>
                  <a:cubicBezTo>
                    <a:pt x="26" y="51"/>
                    <a:pt x="26" y="51"/>
                    <a:pt x="26" y="51"/>
                  </a:cubicBezTo>
                  <a:cubicBezTo>
                    <a:pt x="26" y="51"/>
                    <a:pt x="26" y="51"/>
                    <a:pt x="27" y="51"/>
                  </a:cubicBezTo>
                  <a:cubicBezTo>
                    <a:pt x="43" y="47"/>
                    <a:pt x="43" y="47"/>
                    <a:pt x="43" y="47"/>
                  </a:cubicBezTo>
                  <a:cubicBezTo>
                    <a:pt x="45" y="46"/>
                    <a:pt x="46" y="45"/>
                    <a:pt x="46" y="43"/>
                  </a:cubicBezTo>
                  <a:cubicBezTo>
                    <a:pt x="47" y="31"/>
                    <a:pt x="47" y="31"/>
                    <a:pt x="47" y="31"/>
                  </a:cubicBezTo>
                  <a:cubicBezTo>
                    <a:pt x="47" y="30"/>
                    <a:pt x="47" y="29"/>
                    <a:pt x="46" y="28"/>
                  </a:cubicBezTo>
                  <a:cubicBezTo>
                    <a:pt x="43" y="25"/>
                    <a:pt x="43" y="25"/>
                    <a:pt x="43" y="25"/>
                  </a:cubicBezTo>
                  <a:cubicBezTo>
                    <a:pt x="41" y="22"/>
                    <a:pt x="43" y="18"/>
                    <a:pt x="46" y="18"/>
                  </a:cubicBezTo>
                  <a:cubicBezTo>
                    <a:pt x="47" y="18"/>
                    <a:pt x="47" y="18"/>
                    <a:pt x="47" y="18"/>
                  </a:cubicBezTo>
                  <a:cubicBezTo>
                    <a:pt x="49" y="18"/>
                    <a:pt x="50" y="17"/>
                    <a:pt x="51" y="15"/>
                  </a:cubicBezTo>
                  <a:cubicBezTo>
                    <a:pt x="52" y="12"/>
                    <a:pt x="52" y="12"/>
                    <a:pt x="52" y="12"/>
                  </a:cubicBezTo>
                  <a:cubicBezTo>
                    <a:pt x="53" y="10"/>
                    <a:pt x="52" y="9"/>
                    <a:pt x="51" y="8"/>
                  </a:cubicBezTo>
                  <a:cubicBezTo>
                    <a:pt x="45" y="2"/>
                    <a:pt x="45" y="2"/>
                    <a:pt x="45" y="2"/>
                  </a:cubicBezTo>
                  <a:cubicBezTo>
                    <a:pt x="45" y="1"/>
                    <a:pt x="44" y="1"/>
                    <a:pt x="43" y="1"/>
                  </a:cubicBezTo>
                  <a:cubicBezTo>
                    <a:pt x="36" y="0"/>
                    <a:pt x="36" y="0"/>
                    <a:pt x="36" y="0"/>
                  </a:cubicBezTo>
                  <a:cubicBezTo>
                    <a:pt x="34" y="0"/>
                    <a:pt x="33" y="0"/>
                    <a:pt x="32" y="2"/>
                  </a:cubicBezTo>
                  <a:cubicBezTo>
                    <a:pt x="27" y="12"/>
                    <a:pt x="27" y="12"/>
                    <a:pt x="27" y="12"/>
                  </a:cubicBezTo>
                  <a:cubicBezTo>
                    <a:pt x="26" y="13"/>
                    <a:pt x="25" y="13"/>
                    <a:pt x="24" y="14"/>
                  </a:cubicBezTo>
                  <a:cubicBezTo>
                    <a:pt x="13" y="17"/>
                    <a:pt x="13" y="17"/>
                    <a:pt x="13" y="17"/>
                  </a:cubicBezTo>
                  <a:cubicBezTo>
                    <a:pt x="12" y="17"/>
                    <a:pt x="10" y="17"/>
                    <a:pt x="9" y="16"/>
                  </a:cubicBezTo>
                  <a:cubicBezTo>
                    <a:pt x="7" y="15"/>
                    <a:pt x="4" y="15"/>
                    <a:pt x="3" y="18"/>
                  </a:cubicBezTo>
                  <a:cubicBezTo>
                    <a:pt x="0" y="23"/>
                    <a:pt x="0" y="23"/>
                    <a:pt x="0" y="23"/>
                  </a:cubicBezTo>
                  <a:cubicBezTo>
                    <a:pt x="0" y="24"/>
                    <a:pt x="0" y="26"/>
                    <a:pt x="1" y="27"/>
                  </a:cubicBezTo>
                  <a:cubicBezTo>
                    <a:pt x="1" y="28"/>
                    <a:pt x="1" y="28"/>
                    <a:pt x="1" y="28"/>
                  </a:cubicBezTo>
                  <a:cubicBezTo>
                    <a:pt x="2" y="29"/>
                    <a:pt x="4" y="30"/>
                    <a:pt x="6" y="29"/>
                  </a:cubicBezTo>
                  <a:cubicBezTo>
                    <a:pt x="9" y="28"/>
                    <a:pt x="9" y="28"/>
                    <a:pt x="9" y="28"/>
                  </a:cubicBezTo>
                  <a:cubicBezTo>
                    <a:pt x="11" y="33"/>
                    <a:pt x="11" y="33"/>
                    <a:pt x="11" y="33"/>
                  </a:cubicBezTo>
                  <a:cubicBezTo>
                    <a:pt x="8" y="35"/>
                    <a:pt x="8" y="35"/>
                    <a:pt x="8" y="35"/>
                  </a:cubicBezTo>
                  <a:cubicBezTo>
                    <a:pt x="7" y="35"/>
                    <a:pt x="7" y="36"/>
                    <a:pt x="6" y="37"/>
                  </a:cubicBezTo>
                  <a:cubicBezTo>
                    <a:pt x="1" y="47"/>
                    <a:pt x="1" y="47"/>
                    <a:pt x="1" y="47"/>
                  </a:cubicBezTo>
                  <a:cubicBezTo>
                    <a:pt x="0" y="48"/>
                    <a:pt x="0" y="50"/>
                    <a:pt x="1" y="51"/>
                  </a:cubicBezTo>
                  <a:cubicBezTo>
                    <a:pt x="4" y="56"/>
                    <a:pt x="4" y="56"/>
                    <a:pt x="4" y="56"/>
                  </a:cubicBezTo>
                  <a:cubicBezTo>
                    <a:pt x="5" y="57"/>
                    <a:pt x="6" y="57"/>
                    <a:pt x="7" y="58"/>
                  </a:cubicBezTo>
                  <a:lnTo>
                    <a:pt x="1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F339BDA3-35A0-4209-BCAC-EB2D6F25C8DE}"/>
                </a:ext>
              </a:extLst>
            </p:cNvPr>
            <p:cNvSpPr>
              <a:spLocks/>
            </p:cNvSpPr>
            <p:nvPr/>
          </p:nvSpPr>
          <p:spPr bwMode="auto">
            <a:xfrm>
              <a:off x="4389438" y="5445125"/>
              <a:ext cx="90487" cy="42862"/>
            </a:xfrm>
            <a:custGeom>
              <a:avLst/>
              <a:gdLst>
                <a:gd name="T0" fmla="*/ 0 w 15"/>
                <a:gd name="T1" fmla="*/ 6 h 7"/>
                <a:gd name="T2" fmla="*/ 10 w 15"/>
                <a:gd name="T3" fmla="*/ 6 h 7"/>
                <a:gd name="T4" fmla="*/ 15 w 15"/>
                <a:gd name="T5" fmla="*/ 0 h 7"/>
                <a:gd name="T6" fmla="*/ 12 w 15"/>
                <a:gd name="T7" fmla="*/ 0 h 7"/>
                <a:gd name="T8" fmla="*/ 0 w 15"/>
                <a:gd name="T9" fmla="*/ 6 h 7"/>
              </a:gdLst>
              <a:ahLst/>
              <a:cxnLst>
                <a:cxn ang="0">
                  <a:pos x="T0" y="T1"/>
                </a:cxn>
                <a:cxn ang="0">
                  <a:pos x="T2" y="T3"/>
                </a:cxn>
                <a:cxn ang="0">
                  <a:pos x="T4" y="T5"/>
                </a:cxn>
                <a:cxn ang="0">
                  <a:pos x="T6" y="T7"/>
                </a:cxn>
                <a:cxn ang="0">
                  <a:pos x="T8" y="T9"/>
                </a:cxn>
              </a:cxnLst>
              <a:rect l="0" t="0" r="r" b="b"/>
              <a:pathLst>
                <a:path w="15" h="7">
                  <a:moveTo>
                    <a:pt x="0" y="6"/>
                  </a:moveTo>
                  <a:cubicBezTo>
                    <a:pt x="0" y="7"/>
                    <a:pt x="5" y="7"/>
                    <a:pt x="10" y="6"/>
                  </a:cubicBezTo>
                  <a:cubicBezTo>
                    <a:pt x="12" y="4"/>
                    <a:pt x="13" y="2"/>
                    <a:pt x="15" y="0"/>
                  </a:cubicBezTo>
                  <a:cubicBezTo>
                    <a:pt x="12" y="0"/>
                    <a:pt x="12" y="0"/>
                    <a:pt x="12" y="0"/>
                  </a:cubicBezTo>
                  <a:cubicBezTo>
                    <a:pt x="8" y="0"/>
                    <a:pt x="0" y="0"/>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7">
              <a:extLst>
                <a:ext uri="{FF2B5EF4-FFF2-40B4-BE49-F238E27FC236}">
                  <a16:creationId xmlns:a16="http://schemas.microsoft.com/office/drawing/2014/main" id="{33952739-E4A7-4299-A6A9-B49C56C1DFF8}"/>
                </a:ext>
              </a:extLst>
            </p:cNvPr>
            <p:cNvSpPr>
              <a:spLocks/>
            </p:cNvSpPr>
            <p:nvPr/>
          </p:nvSpPr>
          <p:spPr bwMode="auto">
            <a:xfrm>
              <a:off x="1192213" y="2341563"/>
              <a:ext cx="696912" cy="371475"/>
            </a:xfrm>
            <a:custGeom>
              <a:avLst/>
              <a:gdLst>
                <a:gd name="T0" fmla="*/ 102 w 114"/>
                <a:gd name="T1" fmla="*/ 6 h 61"/>
                <a:gd name="T2" fmla="*/ 89 w 114"/>
                <a:gd name="T3" fmla="*/ 0 h 61"/>
                <a:gd name="T4" fmla="*/ 69 w 114"/>
                <a:gd name="T5" fmla="*/ 2 h 61"/>
                <a:gd name="T6" fmla="*/ 61 w 114"/>
                <a:gd name="T7" fmla="*/ 6 h 61"/>
                <a:gd name="T8" fmla="*/ 55 w 114"/>
                <a:gd name="T9" fmla="*/ 11 h 61"/>
                <a:gd name="T10" fmla="*/ 48 w 114"/>
                <a:gd name="T11" fmla="*/ 11 h 61"/>
                <a:gd name="T12" fmla="*/ 41 w 114"/>
                <a:gd name="T13" fmla="*/ 10 h 61"/>
                <a:gd name="T14" fmla="*/ 36 w 114"/>
                <a:gd name="T15" fmla="*/ 15 h 61"/>
                <a:gd name="T16" fmla="*/ 29 w 114"/>
                <a:gd name="T17" fmla="*/ 15 h 61"/>
                <a:gd name="T18" fmla="*/ 24 w 114"/>
                <a:gd name="T19" fmla="*/ 10 h 61"/>
                <a:gd name="T20" fmla="*/ 5 w 114"/>
                <a:gd name="T21" fmla="*/ 11 h 61"/>
                <a:gd name="T22" fmla="*/ 3 w 114"/>
                <a:gd name="T23" fmla="*/ 13 h 61"/>
                <a:gd name="T24" fmla="*/ 3 w 114"/>
                <a:gd name="T25" fmla="*/ 25 h 61"/>
                <a:gd name="T26" fmla="*/ 12 w 114"/>
                <a:gd name="T27" fmla="*/ 38 h 61"/>
                <a:gd name="T28" fmla="*/ 20 w 114"/>
                <a:gd name="T29" fmla="*/ 42 h 61"/>
                <a:gd name="T30" fmla="*/ 22 w 114"/>
                <a:gd name="T31" fmla="*/ 42 h 61"/>
                <a:gd name="T32" fmla="*/ 40 w 114"/>
                <a:gd name="T33" fmla="*/ 55 h 61"/>
                <a:gd name="T34" fmla="*/ 59 w 114"/>
                <a:gd name="T35" fmla="*/ 61 h 61"/>
                <a:gd name="T36" fmla="*/ 64 w 114"/>
                <a:gd name="T37" fmla="*/ 61 h 61"/>
                <a:gd name="T38" fmla="*/ 67 w 114"/>
                <a:gd name="T39" fmla="*/ 61 h 61"/>
                <a:gd name="T40" fmla="*/ 100 w 114"/>
                <a:gd name="T41" fmla="*/ 46 h 61"/>
                <a:gd name="T42" fmla="*/ 101 w 114"/>
                <a:gd name="T43" fmla="*/ 45 h 61"/>
                <a:gd name="T44" fmla="*/ 109 w 114"/>
                <a:gd name="T45" fmla="*/ 36 h 61"/>
                <a:gd name="T46" fmla="*/ 109 w 114"/>
                <a:gd name="T47" fmla="*/ 17 h 61"/>
                <a:gd name="T48" fmla="*/ 102 w 114"/>
                <a:gd name="T49" fmla="*/ 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4" h="61">
                  <a:moveTo>
                    <a:pt x="102" y="6"/>
                  </a:moveTo>
                  <a:cubicBezTo>
                    <a:pt x="99" y="2"/>
                    <a:pt x="94" y="0"/>
                    <a:pt x="89" y="0"/>
                  </a:cubicBezTo>
                  <a:cubicBezTo>
                    <a:pt x="69" y="2"/>
                    <a:pt x="69" y="2"/>
                    <a:pt x="69" y="2"/>
                  </a:cubicBezTo>
                  <a:cubicBezTo>
                    <a:pt x="66" y="3"/>
                    <a:pt x="64" y="4"/>
                    <a:pt x="61" y="6"/>
                  </a:cubicBezTo>
                  <a:cubicBezTo>
                    <a:pt x="55" y="11"/>
                    <a:pt x="55" y="11"/>
                    <a:pt x="55" y="11"/>
                  </a:cubicBezTo>
                  <a:cubicBezTo>
                    <a:pt x="53" y="13"/>
                    <a:pt x="50" y="12"/>
                    <a:pt x="48" y="11"/>
                  </a:cubicBezTo>
                  <a:cubicBezTo>
                    <a:pt x="46" y="9"/>
                    <a:pt x="43" y="8"/>
                    <a:pt x="41" y="10"/>
                  </a:cubicBezTo>
                  <a:cubicBezTo>
                    <a:pt x="36" y="15"/>
                    <a:pt x="36" y="15"/>
                    <a:pt x="36" y="15"/>
                  </a:cubicBezTo>
                  <a:cubicBezTo>
                    <a:pt x="34" y="17"/>
                    <a:pt x="30" y="17"/>
                    <a:pt x="29" y="15"/>
                  </a:cubicBezTo>
                  <a:cubicBezTo>
                    <a:pt x="24" y="10"/>
                    <a:pt x="24" y="10"/>
                    <a:pt x="24" y="10"/>
                  </a:cubicBezTo>
                  <a:cubicBezTo>
                    <a:pt x="19" y="4"/>
                    <a:pt x="9" y="4"/>
                    <a:pt x="5" y="11"/>
                  </a:cubicBezTo>
                  <a:cubicBezTo>
                    <a:pt x="3" y="13"/>
                    <a:pt x="3" y="13"/>
                    <a:pt x="3" y="13"/>
                  </a:cubicBezTo>
                  <a:cubicBezTo>
                    <a:pt x="1" y="17"/>
                    <a:pt x="0" y="21"/>
                    <a:pt x="3" y="25"/>
                  </a:cubicBezTo>
                  <a:cubicBezTo>
                    <a:pt x="12" y="38"/>
                    <a:pt x="12" y="38"/>
                    <a:pt x="12" y="38"/>
                  </a:cubicBezTo>
                  <a:cubicBezTo>
                    <a:pt x="14" y="40"/>
                    <a:pt x="17" y="42"/>
                    <a:pt x="20" y="42"/>
                  </a:cubicBezTo>
                  <a:cubicBezTo>
                    <a:pt x="22" y="42"/>
                    <a:pt x="22" y="42"/>
                    <a:pt x="22" y="42"/>
                  </a:cubicBezTo>
                  <a:cubicBezTo>
                    <a:pt x="22" y="43"/>
                    <a:pt x="33" y="50"/>
                    <a:pt x="40" y="55"/>
                  </a:cubicBezTo>
                  <a:cubicBezTo>
                    <a:pt x="46" y="59"/>
                    <a:pt x="52" y="61"/>
                    <a:pt x="59" y="61"/>
                  </a:cubicBezTo>
                  <a:cubicBezTo>
                    <a:pt x="64" y="61"/>
                    <a:pt x="64" y="61"/>
                    <a:pt x="64" y="61"/>
                  </a:cubicBezTo>
                  <a:cubicBezTo>
                    <a:pt x="65" y="61"/>
                    <a:pt x="66" y="61"/>
                    <a:pt x="67" y="61"/>
                  </a:cubicBezTo>
                  <a:cubicBezTo>
                    <a:pt x="100" y="46"/>
                    <a:pt x="100" y="46"/>
                    <a:pt x="100" y="46"/>
                  </a:cubicBezTo>
                  <a:cubicBezTo>
                    <a:pt x="100" y="46"/>
                    <a:pt x="101" y="45"/>
                    <a:pt x="101" y="45"/>
                  </a:cubicBezTo>
                  <a:cubicBezTo>
                    <a:pt x="109" y="36"/>
                    <a:pt x="109" y="36"/>
                    <a:pt x="109" y="36"/>
                  </a:cubicBezTo>
                  <a:cubicBezTo>
                    <a:pt x="113" y="31"/>
                    <a:pt x="114" y="23"/>
                    <a:pt x="109" y="17"/>
                  </a:cubicBezTo>
                  <a:lnTo>
                    <a:pt x="10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8">
              <a:extLst>
                <a:ext uri="{FF2B5EF4-FFF2-40B4-BE49-F238E27FC236}">
                  <a16:creationId xmlns:a16="http://schemas.microsoft.com/office/drawing/2014/main" id="{F518A963-40E3-4D03-ADB8-6982F2063BCD}"/>
                </a:ext>
              </a:extLst>
            </p:cNvPr>
            <p:cNvSpPr>
              <a:spLocks/>
            </p:cNvSpPr>
            <p:nvPr/>
          </p:nvSpPr>
          <p:spPr bwMode="auto">
            <a:xfrm>
              <a:off x="3405981" y="325439"/>
              <a:ext cx="384175" cy="244475"/>
            </a:xfrm>
            <a:custGeom>
              <a:avLst/>
              <a:gdLst>
                <a:gd name="T0" fmla="*/ 0 w 63"/>
                <a:gd name="T1" fmla="*/ 7 h 40"/>
                <a:gd name="T2" fmla="*/ 0 w 63"/>
                <a:gd name="T3" fmla="*/ 11 h 40"/>
                <a:gd name="T4" fmla="*/ 4 w 63"/>
                <a:gd name="T5" fmla="*/ 15 h 40"/>
                <a:gd name="T6" fmla="*/ 11 w 63"/>
                <a:gd name="T7" fmla="*/ 15 h 40"/>
                <a:gd name="T8" fmla="*/ 11 w 63"/>
                <a:gd name="T9" fmla="*/ 18 h 40"/>
                <a:gd name="T10" fmla="*/ 7 w 63"/>
                <a:gd name="T11" fmla="*/ 20 h 40"/>
                <a:gd name="T12" fmla="*/ 5 w 63"/>
                <a:gd name="T13" fmla="*/ 24 h 40"/>
                <a:gd name="T14" fmla="*/ 8 w 63"/>
                <a:gd name="T15" fmla="*/ 30 h 40"/>
                <a:gd name="T16" fmla="*/ 9 w 63"/>
                <a:gd name="T17" fmla="*/ 31 h 40"/>
                <a:gd name="T18" fmla="*/ 24 w 63"/>
                <a:gd name="T19" fmla="*/ 40 h 40"/>
                <a:gd name="T20" fmla="*/ 28 w 63"/>
                <a:gd name="T21" fmla="*/ 40 h 40"/>
                <a:gd name="T22" fmla="*/ 40 w 63"/>
                <a:gd name="T23" fmla="*/ 33 h 40"/>
                <a:gd name="T24" fmla="*/ 41 w 63"/>
                <a:gd name="T25" fmla="*/ 32 h 40"/>
                <a:gd name="T26" fmla="*/ 42 w 63"/>
                <a:gd name="T27" fmla="*/ 30 h 40"/>
                <a:gd name="T28" fmla="*/ 44 w 63"/>
                <a:gd name="T29" fmla="*/ 28 h 40"/>
                <a:gd name="T30" fmla="*/ 50 w 63"/>
                <a:gd name="T31" fmla="*/ 25 h 40"/>
                <a:gd name="T32" fmla="*/ 50 w 63"/>
                <a:gd name="T33" fmla="*/ 28 h 40"/>
                <a:gd name="T34" fmla="*/ 53 w 63"/>
                <a:gd name="T35" fmla="*/ 32 h 40"/>
                <a:gd name="T36" fmla="*/ 61 w 63"/>
                <a:gd name="T37" fmla="*/ 34 h 40"/>
                <a:gd name="T38" fmla="*/ 63 w 63"/>
                <a:gd name="T39" fmla="*/ 30 h 40"/>
                <a:gd name="T40" fmla="*/ 10 w 63"/>
                <a:gd name="T41" fmla="*/ 0 h 40"/>
                <a:gd name="T42" fmla="*/ 2 w 63"/>
                <a:gd name="T43" fmla="*/ 3 h 40"/>
                <a:gd name="T44" fmla="*/ 0 w 63"/>
                <a:gd name="T45" fmla="*/ 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 h="40">
                  <a:moveTo>
                    <a:pt x="0" y="7"/>
                  </a:moveTo>
                  <a:cubicBezTo>
                    <a:pt x="0" y="11"/>
                    <a:pt x="0" y="11"/>
                    <a:pt x="0" y="11"/>
                  </a:cubicBezTo>
                  <a:cubicBezTo>
                    <a:pt x="0" y="13"/>
                    <a:pt x="1" y="15"/>
                    <a:pt x="4" y="15"/>
                  </a:cubicBezTo>
                  <a:cubicBezTo>
                    <a:pt x="11" y="15"/>
                    <a:pt x="11" y="15"/>
                    <a:pt x="11" y="15"/>
                  </a:cubicBezTo>
                  <a:cubicBezTo>
                    <a:pt x="11" y="18"/>
                    <a:pt x="11" y="18"/>
                    <a:pt x="11" y="18"/>
                  </a:cubicBezTo>
                  <a:cubicBezTo>
                    <a:pt x="7" y="20"/>
                    <a:pt x="7" y="20"/>
                    <a:pt x="7" y="20"/>
                  </a:cubicBezTo>
                  <a:cubicBezTo>
                    <a:pt x="6" y="21"/>
                    <a:pt x="5" y="23"/>
                    <a:pt x="5" y="24"/>
                  </a:cubicBezTo>
                  <a:cubicBezTo>
                    <a:pt x="8" y="30"/>
                    <a:pt x="8" y="30"/>
                    <a:pt x="8" y="30"/>
                  </a:cubicBezTo>
                  <a:cubicBezTo>
                    <a:pt x="8" y="30"/>
                    <a:pt x="8" y="31"/>
                    <a:pt x="9" y="31"/>
                  </a:cubicBezTo>
                  <a:cubicBezTo>
                    <a:pt x="24" y="40"/>
                    <a:pt x="24" y="40"/>
                    <a:pt x="24" y="40"/>
                  </a:cubicBezTo>
                  <a:cubicBezTo>
                    <a:pt x="25" y="40"/>
                    <a:pt x="27" y="40"/>
                    <a:pt x="28" y="40"/>
                  </a:cubicBezTo>
                  <a:cubicBezTo>
                    <a:pt x="40" y="33"/>
                    <a:pt x="40" y="33"/>
                    <a:pt x="40" y="33"/>
                  </a:cubicBezTo>
                  <a:cubicBezTo>
                    <a:pt x="40" y="33"/>
                    <a:pt x="41" y="32"/>
                    <a:pt x="41" y="32"/>
                  </a:cubicBezTo>
                  <a:cubicBezTo>
                    <a:pt x="42" y="30"/>
                    <a:pt x="42" y="30"/>
                    <a:pt x="42" y="30"/>
                  </a:cubicBezTo>
                  <a:cubicBezTo>
                    <a:pt x="43" y="29"/>
                    <a:pt x="43" y="28"/>
                    <a:pt x="44" y="28"/>
                  </a:cubicBezTo>
                  <a:cubicBezTo>
                    <a:pt x="50" y="25"/>
                    <a:pt x="50" y="25"/>
                    <a:pt x="50" y="25"/>
                  </a:cubicBezTo>
                  <a:cubicBezTo>
                    <a:pt x="50" y="28"/>
                    <a:pt x="50" y="28"/>
                    <a:pt x="50" y="28"/>
                  </a:cubicBezTo>
                  <a:cubicBezTo>
                    <a:pt x="50" y="30"/>
                    <a:pt x="51" y="31"/>
                    <a:pt x="53" y="32"/>
                  </a:cubicBezTo>
                  <a:cubicBezTo>
                    <a:pt x="61" y="34"/>
                    <a:pt x="61" y="34"/>
                    <a:pt x="61" y="34"/>
                  </a:cubicBezTo>
                  <a:cubicBezTo>
                    <a:pt x="63" y="30"/>
                    <a:pt x="63" y="30"/>
                    <a:pt x="63" y="30"/>
                  </a:cubicBezTo>
                  <a:cubicBezTo>
                    <a:pt x="46" y="19"/>
                    <a:pt x="28" y="9"/>
                    <a:pt x="10" y="0"/>
                  </a:cubicBezTo>
                  <a:cubicBezTo>
                    <a:pt x="7" y="1"/>
                    <a:pt x="4" y="3"/>
                    <a:pt x="2" y="3"/>
                  </a:cubicBezTo>
                  <a:cubicBezTo>
                    <a:pt x="1" y="4"/>
                    <a:pt x="0" y="5"/>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9">
              <a:extLst>
                <a:ext uri="{FF2B5EF4-FFF2-40B4-BE49-F238E27FC236}">
                  <a16:creationId xmlns:a16="http://schemas.microsoft.com/office/drawing/2014/main" id="{37398BD3-ED1B-40A7-90A4-1BBCC3C9F057}"/>
                </a:ext>
              </a:extLst>
            </p:cNvPr>
            <p:cNvSpPr>
              <a:spLocks/>
            </p:cNvSpPr>
            <p:nvPr/>
          </p:nvSpPr>
          <p:spPr bwMode="auto">
            <a:xfrm>
              <a:off x="3601244" y="533401"/>
              <a:ext cx="354012" cy="292100"/>
            </a:xfrm>
            <a:custGeom>
              <a:avLst/>
              <a:gdLst>
                <a:gd name="T0" fmla="*/ 34 w 58"/>
                <a:gd name="T1" fmla="*/ 5 h 48"/>
                <a:gd name="T2" fmla="*/ 30 w 58"/>
                <a:gd name="T3" fmla="*/ 7 h 48"/>
                <a:gd name="T4" fmla="*/ 27 w 58"/>
                <a:gd name="T5" fmla="*/ 7 h 48"/>
                <a:gd name="T6" fmla="*/ 17 w 58"/>
                <a:gd name="T7" fmla="*/ 4 h 48"/>
                <a:gd name="T8" fmla="*/ 15 w 58"/>
                <a:gd name="T9" fmla="*/ 4 h 48"/>
                <a:gd name="T10" fmla="*/ 3 w 58"/>
                <a:gd name="T11" fmla="*/ 9 h 48"/>
                <a:gd name="T12" fmla="*/ 1 w 58"/>
                <a:gd name="T13" fmla="*/ 15 h 48"/>
                <a:gd name="T14" fmla="*/ 2 w 58"/>
                <a:gd name="T15" fmla="*/ 15 h 48"/>
                <a:gd name="T16" fmla="*/ 4 w 58"/>
                <a:gd name="T17" fmla="*/ 17 h 48"/>
                <a:gd name="T18" fmla="*/ 14 w 58"/>
                <a:gd name="T19" fmla="*/ 17 h 48"/>
                <a:gd name="T20" fmla="*/ 16 w 58"/>
                <a:gd name="T21" fmla="*/ 17 h 48"/>
                <a:gd name="T22" fmla="*/ 27 w 58"/>
                <a:gd name="T23" fmla="*/ 23 h 48"/>
                <a:gd name="T24" fmla="*/ 25 w 58"/>
                <a:gd name="T25" fmla="*/ 25 h 48"/>
                <a:gd name="T26" fmla="*/ 20 w 58"/>
                <a:gd name="T27" fmla="*/ 26 h 48"/>
                <a:gd name="T28" fmla="*/ 15 w 58"/>
                <a:gd name="T29" fmla="*/ 23 h 48"/>
                <a:gd name="T30" fmla="*/ 12 w 58"/>
                <a:gd name="T31" fmla="*/ 23 h 48"/>
                <a:gd name="T32" fmla="*/ 9 w 58"/>
                <a:gd name="T33" fmla="*/ 24 h 48"/>
                <a:gd name="T34" fmla="*/ 8 w 58"/>
                <a:gd name="T35" fmla="*/ 30 h 48"/>
                <a:gd name="T36" fmla="*/ 14 w 58"/>
                <a:gd name="T37" fmla="*/ 34 h 48"/>
                <a:gd name="T38" fmla="*/ 15 w 58"/>
                <a:gd name="T39" fmla="*/ 35 h 48"/>
                <a:gd name="T40" fmla="*/ 26 w 58"/>
                <a:gd name="T41" fmla="*/ 36 h 48"/>
                <a:gd name="T42" fmla="*/ 29 w 58"/>
                <a:gd name="T43" fmla="*/ 39 h 48"/>
                <a:gd name="T44" fmla="*/ 30 w 58"/>
                <a:gd name="T45" fmla="*/ 43 h 48"/>
                <a:gd name="T46" fmla="*/ 32 w 58"/>
                <a:gd name="T47" fmla="*/ 46 h 48"/>
                <a:gd name="T48" fmla="*/ 37 w 58"/>
                <a:gd name="T49" fmla="*/ 48 h 48"/>
                <a:gd name="T50" fmla="*/ 41 w 58"/>
                <a:gd name="T51" fmla="*/ 47 h 48"/>
                <a:gd name="T52" fmla="*/ 57 w 58"/>
                <a:gd name="T53" fmla="*/ 30 h 48"/>
                <a:gd name="T54" fmla="*/ 58 w 58"/>
                <a:gd name="T55" fmla="*/ 28 h 48"/>
                <a:gd name="T56" fmla="*/ 57 w 58"/>
                <a:gd name="T57" fmla="*/ 15 h 48"/>
                <a:gd name="T58" fmla="*/ 36 w 58"/>
                <a:gd name="T59" fmla="*/ 0 h 48"/>
                <a:gd name="T60" fmla="*/ 34 w 58"/>
                <a:gd name="T61"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8" h="48">
                  <a:moveTo>
                    <a:pt x="34" y="5"/>
                  </a:moveTo>
                  <a:cubicBezTo>
                    <a:pt x="30" y="7"/>
                    <a:pt x="30" y="7"/>
                    <a:pt x="30" y="7"/>
                  </a:cubicBezTo>
                  <a:cubicBezTo>
                    <a:pt x="29" y="7"/>
                    <a:pt x="28" y="7"/>
                    <a:pt x="27" y="7"/>
                  </a:cubicBezTo>
                  <a:cubicBezTo>
                    <a:pt x="17" y="4"/>
                    <a:pt x="17" y="4"/>
                    <a:pt x="17" y="4"/>
                  </a:cubicBezTo>
                  <a:cubicBezTo>
                    <a:pt x="16" y="4"/>
                    <a:pt x="16" y="4"/>
                    <a:pt x="15" y="4"/>
                  </a:cubicBezTo>
                  <a:cubicBezTo>
                    <a:pt x="3" y="9"/>
                    <a:pt x="3" y="9"/>
                    <a:pt x="3" y="9"/>
                  </a:cubicBezTo>
                  <a:cubicBezTo>
                    <a:pt x="1" y="10"/>
                    <a:pt x="0" y="13"/>
                    <a:pt x="1" y="15"/>
                  </a:cubicBezTo>
                  <a:cubicBezTo>
                    <a:pt x="2" y="15"/>
                    <a:pt x="2" y="15"/>
                    <a:pt x="2" y="15"/>
                  </a:cubicBezTo>
                  <a:cubicBezTo>
                    <a:pt x="2" y="16"/>
                    <a:pt x="3" y="16"/>
                    <a:pt x="4" y="17"/>
                  </a:cubicBezTo>
                  <a:cubicBezTo>
                    <a:pt x="14" y="17"/>
                    <a:pt x="14" y="17"/>
                    <a:pt x="14" y="17"/>
                  </a:cubicBezTo>
                  <a:cubicBezTo>
                    <a:pt x="15" y="17"/>
                    <a:pt x="15" y="17"/>
                    <a:pt x="16" y="17"/>
                  </a:cubicBezTo>
                  <a:cubicBezTo>
                    <a:pt x="27" y="23"/>
                    <a:pt x="27" y="23"/>
                    <a:pt x="27" y="23"/>
                  </a:cubicBezTo>
                  <a:cubicBezTo>
                    <a:pt x="25" y="25"/>
                    <a:pt x="25" y="25"/>
                    <a:pt x="25" y="25"/>
                  </a:cubicBezTo>
                  <a:cubicBezTo>
                    <a:pt x="24" y="26"/>
                    <a:pt x="22" y="26"/>
                    <a:pt x="20" y="26"/>
                  </a:cubicBezTo>
                  <a:cubicBezTo>
                    <a:pt x="15" y="23"/>
                    <a:pt x="15" y="23"/>
                    <a:pt x="15" y="23"/>
                  </a:cubicBezTo>
                  <a:cubicBezTo>
                    <a:pt x="14" y="23"/>
                    <a:pt x="13" y="23"/>
                    <a:pt x="12" y="23"/>
                  </a:cubicBezTo>
                  <a:cubicBezTo>
                    <a:pt x="9" y="24"/>
                    <a:pt x="9" y="24"/>
                    <a:pt x="9" y="24"/>
                  </a:cubicBezTo>
                  <a:cubicBezTo>
                    <a:pt x="6" y="25"/>
                    <a:pt x="5" y="29"/>
                    <a:pt x="8" y="30"/>
                  </a:cubicBezTo>
                  <a:cubicBezTo>
                    <a:pt x="14" y="34"/>
                    <a:pt x="14" y="34"/>
                    <a:pt x="14" y="34"/>
                  </a:cubicBezTo>
                  <a:cubicBezTo>
                    <a:pt x="14" y="35"/>
                    <a:pt x="15" y="35"/>
                    <a:pt x="15" y="35"/>
                  </a:cubicBezTo>
                  <a:cubicBezTo>
                    <a:pt x="26" y="36"/>
                    <a:pt x="26" y="36"/>
                    <a:pt x="26" y="36"/>
                  </a:cubicBezTo>
                  <a:cubicBezTo>
                    <a:pt x="27" y="36"/>
                    <a:pt x="29" y="37"/>
                    <a:pt x="29" y="39"/>
                  </a:cubicBezTo>
                  <a:cubicBezTo>
                    <a:pt x="30" y="43"/>
                    <a:pt x="30" y="43"/>
                    <a:pt x="30" y="43"/>
                  </a:cubicBezTo>
                  <a:cubicBezTo>
                    <a:pt x="30" y="45"/>
                    <a:pt x="31" y="46"/>
                    <a:pt x="32" y="46"/>
                  </a:cubicBezTo>
                  <a:cubicBezTo>
                    <a:pt x="37" y="48"/>
                    <a:pt x="37" y="48"/>
                    <a:pt x="37" y="48"/>
                  </a:cubicBezTo>
                  <a:cubicBezTo>
                    <a:pt x="38" y="48"/>
                    <a:pt x="40" y="48"/>
                    <a:pt x="41" y="47"/>
                  </a:cubicBezTo>
                  <a:cubicBezTo>
                    <a:pt x="57" y="30"/>
                    <a:pt x="57" y="30"/>
                    <a:pt x="57" y="30"/>
                  </a:cubicBezTo>
                  <a:cubicBezTo>
                    <a:pt x="58" y="30"/>
                    <a:pt x="58" y="29"/>
                    <a:pt x="58" y="28"/>
                  </a:cubicBezTo>
                  <a:cubicBezTo>
                    <a:pt x="57" y="15"/>
                    <a:pt x="57" y="15"/>
                    <a:pt x="57" y="15"/>
                  </a:cubicBezTo>
                  <a:cubicBezTo>
                    <a:pt x="50" y="10"/>
                    <a:pt x="43" y="5"/>
                    <a:pt x="36" y="0"/>
                  </a:cubicBezTo>
                  <a:cubicBezTo>
                    <a:pt x="37" y="2"/>
                    <a:pt x="36" y="4"/>
                    <a:pt x="3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2" name="Freeform 2511">
            <a:extLst>
              <a:ext uri="{FF2B5EF4-FFF2-40B4-BE49-F238E27FC236}">
                <a16:creationId xmlns:a16="http://schemas.microsoft.com/office/drawing/2014/main" id="{483B4C71-0473-4422-9B48-DDD210B1D9F9}"/>
              </a:ext>
            </a:extLst>
          </p:cNvPr>
          <p:cNvSpPr>
            <a:spLocks noEditPoints="1"/>
          </p:cNvSpPr>
          <p:nvPr/>
        </p:nvSpPr>
        <p:spPr bwMode="auto">
          <a:xfrm>
            <a:off x="2232422" y="4915809"/>
            <a:ext cx="201613" cy="285750"/>
          </a:xfrm>
          <a:custGeom>
            <a:avLst/>
            <a:gdLst>
              <a:gd name="T0" fmla="*/ 288 w 631"/>
              <a:gd name="T1" fmla="*/ 449 h 901"/>
              <a:gd name="T2" fmla="*/ 251 w 631"/>
              <a:gd name="T3" fmla="*/ 434 h 901"/>
              <a:gd name="T4" fmla="*/ 220 w 631"/>
              <a:gd name="T5" fmla="*/ 411 h 901"/>
              <a:gd name="T6" fmla="*/ 196 w 631"/>
              <a:gd name="T7" fmla="*/ 380 h 901"/>
              <a:gd name="T8" fmla="*/ 183 w 631"/>
              <a:gd name="T9" fmla="*/ 343 h 901"/>
              <a:gd name="T10" fmla="*/ 180 w 631"/>
              <a:gd name="T11" fmla="*/ 302 h 901"/>
              <a:gd name="T12" fmla="*/ 190 w 631"/>
              <a:gd name="T13" fmla="*/ 264 h 901"/>
              <a:gd name="T14" fmla="*/ 211 w 631"/>
              <a:gd name="T15" fmla="*/ 231 h 901"/>
              <a:gd name="T16" fmla="*/ 240 w 631"/>
              <a:gd name="T17" fmla="*/ 204 h 901"/>
              <a:gd name="T18" fmla="*/ 275 w 631"/>
              <a:gd name="T19" fmla="*/ 186 h 901"/>
              <a:gd name="T20" fmla="*/ 315 w 631"/>
              <a:gd name="T21" fmla="*/ 181 h 901"/>
              <a:gd name="T22" fmla="*/ 355 w 631"/>
              <a:gd name="T23" fmla="*/ 186 h 901"/>
              <a:gd name="T24" fmla="*/ 391 w 631"/>
              <a:gd name="T25" fmla="*/ 204 h 901"/>
              <a:gd name="T26" fmla="*/ 419 w 631"/>
              <a:gd name="T27" fmla="*/ 231 h 901"/>
              <a:gd name="T28" fmla="*/ 439 w 631"/>
              <a:gd name="T29" fmla="*/ 264 h 901"/>
              <a:gd name="T30" fmla="*/ 449 w 631"/>
              <a:gd name="T31" fmla="*/ 302 h 901"/>
              <a:gd name="T32" fmla="*/ 448 w 631"/>
              <a:gd name="T33" fmla="*/ 343 h 901"/>
              <a:gd name="T34" fmla="*/ 434 w 631"/>
              <a:gd name="T35" fmla="*/ 380 h 901"/>
              <a:gd name="T36" fmla="*/ 411 w 631"/>
              <a:gd name="T37" fmla="*/ 411 h 901"/>
              <a:gd name="T38" fmla="*/ 380 w 631"/>
              <a:gd name="T39" fmla="*/ 435 h 901"/>
              <a:gd name="T40" fmla="*/ 342 w 631"/>
              <a:gd name="T41" fmla="*/ 449 h 901"/>
              <a:gd name="T42" fmla="*/ 315 w 631"/>
              <a:gd name="T43" fmla="*/ 0 h 901"/>
              <a:gd name="T44" fmla="*/ 267 w 631"/>
              <a:gd name="T45" fmla="*/ 4 h 901"/>
              <a:gd name="T46" fmla="*/ 221 w 631"/>
              <a:gd name="T47" fmla="*/ 15 h 901"/>
              <a:gd name="T48" fmla="*/ 178 w 631"/>
              <a:gd name="T49" fmla="*/ 31 h 901"/>
              <a:gd name="T50" fmla="*/ 139 w 631"/>
              <a:gd name="T51" fmla="*/ 54 h 901"/>
              <a:gd name="T52" fmla="*/ 103 w 631"/>
              <a:gd name="T53" fmla="*/ 83 h 901"/>
              <a:gd name="T54" fmla="*/ 71 w 631"/>
              <a:gd name="T55" fmla="*/ 115 h 901"/>
              <a:gd name="T56" fmla="*/ 45 w 631"/>
              <a:gd name="T57" fmla="*/ 152 h 901"/>
              <a:gd name="T58" fmla="*/ 24 w 631"/>
              <a:gd name="T59" fmla="*/ 193 h 901"/>
              <a:gd name="T60" fmla="*/ 10 w 631"/>
              <a:gd name="T61" fmla="*/ 237 h 901"/>
              <a:gd name="T62" fmla="*/ 1 w 631"/>
              <a:gd name="T63" fmla="*/ 283 h 901"/>
              <a:gd name="T64" fmla="*/ 1 w 631"/>
              <a:gd name="T65" fmla="*/ 333 h 901"/>
              <a:gd name="T66" fmla="*/ 12 w 631"/>
              <a:gd name="T67" fmla="*/ 389 h 901"/>
              <a:gd name="T68" fmla="*/ 35 w 631"/>
              <a:gd name="T69" fmla="*/ 453 h 901"/>
              <a:gd name="T70" fmla="*/ 92 w 631"/>
              <a:gd name="T71" fmla="*/ 570 h 901"/>
              <a:gd name="T72" fmla="*/ 175 w 631"/>
              <a:gd name="T73" fmla="*/ 707 h 901"/>
              <a:gd name="T74" fmla="*/ 251 w 631"/>
              <a:gd name="T75" fmla="*/ 822 h 901"/>
              <a:gd name="T76" fmla="*/ 306 w 631"/>
              <a:gd name="T77" fmla="*/ 898 h 901"/>
              <a:gd name="T78" fmla="*/ 315 w 631"/>
              <a:gd name="T79" fmla="*/ 901 h 901"/>
              <a:gd name="T80" fmla="*/ 325 w 631"/>
              <a:gd name="T81" fmla="*/ 898 h 901"/>
              <a:gd name="T82" fmla="*/ 380 w 631"/>
              <a:gd name="T83" fmla="*/ 822 h 901"/>
              <a:gd name="T84" fmla="*/ 456 w 631"/>
              <a:gd name="T85" fmla="*/ 707 h 901"/>
              <a:gd name="T86" fmla="*/ 537 w 631"/>
              <a:gd name="T87" fmla="*/ 570 h 901"/>
              <a:gd name="T88" fmla="*/ 594 w 631"/>
              <a:gd name="T89" fmla="*/ 453 h 901"/>
              <a:gd name="T90" fmla="*/ 618 w 631"/>
              <a:gd name="T91" fmla="*/ 389 h 901"/>
              <a:gd name="T92" fmla="*/ 630 w 631"/>
              <a:gd name="T93" fmla="*/ 333 h 901"/>
              <a:gd name="T94" fmla="*/ 629 w 631"/>
              <a:gd name="T95" fmla="*/ 283 h 901"/>
              <a:gd name="T96" fmla="*/ 621 w 631"/>
              <a:gd name="T97" fmla="*/ 237 h 901"/>
              <a:gd name="T98" fmla="*/ 605 w 631"/>
              <a:gd name="T99" fmla="*/ 193 h 901"/>
              <a:gd name="T100" fmla="*/ 585 w 631"/>
              <a:gd name="T101" fmla="*/ 152 h 901"/>
              <a:gd name="T102" fmla="*/ 558 w 631"/>
              <a:gd name="T103" fmla="*/ 116 h 901"/>
              <a:gd name="T104" fmla="*/ 527 w 631"/>
              <a:gd name="T105" fmla="*/ 83 h 901"/>
              <a:gd name="T106" fmla="*/ 491 w 631"/>
              <a:gd name="T107" fmla="*/ 54 h 901"/>
              <a:gd name="T108" fmla="*/ 451 w 631"/>
              <a:gd name="T109" fmla="*/ 31 h 901"/>
              <a:gd name="T110" fmla="*/ 408 w 631"/>
              <a:gd name="T111" fmla="*/ 15 h 901"/>
              <a:gd name="T112" fmla="*/ 363 w 631"/>
              <a:gd name="T113" fmla="*/ 5 h 901"/>
              <a:gd name="T114" fmla="*/ 315 w 631"/>
              <a:gd name="T115" fmla="*/ 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1" h="901">
                <a:moveTo>
                  <a:pt x="315" y="451"/>
                </a:moveTo>
                <a:lnTo>
                  <a:pt x="302" y="451"/>
                </a:lnTo>
                <a:lnTo>
                  <a:pt x="288" y="449"/>
                </a:lnTo>
                <a:lnTo>
                  <a:pt x="275" y="445"/>
                </a:lnTo>
                <a:lnTo>
                  <a:pt x="263" y="441"/>
                </a:lnTo>
                <a:lnTo>
                  <a:pt x="251" y="434"/>
                </a:lnTo>
                <a:lnTo>
                  <a:pt x="240" y="428"/>
                </a:lnTo>
                <a:lnTo>
                  <a:pt x="229" y="420"/>
                </a:lnTo>
                <a:lnTo>
                  <a:pt x="220" y="411"/>
                </a:lnTo>
                <a:lnTo>
                  <a:pt x="211" y="402"/>
                </a:lnTo>
                <a:lnTo>
                  <a:pt x="204" y="391"/>
                </a:lnTo>
                <a:lnTo>
                  <a:pt x="196" y="380"/>
                </a:lnTo>
                <a:lnTo>
                  <a:pt x="190" y="368"/>
                </a:lnTo>
                <a:lnTo>
                  <a:pt x="186" y="356"/>
                </a:lnTo>
                <a:lnTo>
                  <a:pt x="183" y="343"/>
                </a:lnTo>
                <a:lnTo>
                  <a:pt x="180" y="330"/>
                </a:lnTo>
                <a:lnTo>
                  <a:pt x="180" y="316"/>
                </a:lnTo>
                <a:lnTo>
                  <a:pt x="180" y="302"/>
                </a:lnTo>
                <a:lnTo>
                  <a:pt x="183" y="289"/>
                </a:lnTo>
                <a:lnTo>
                  <a:pt x="186" y="276"/>
                </a:lnTo>
                <a:lnTo>
                  <a:pt x="190" y="264"/>
                </a:lnTo>
                <a:lnTo>
                  <a:pt x="196" y="251"/>
                </a:lnTo>
                <a:lnTo>
                  <a:pt x="204" y="240"/>
                </a:lnTo>
                <a:lnTo>
                  <a:pt x="211" y="231"/>
                </a:lnTo>
                <a:lnTo>
                  <a:pt x="220" y="221"/>
                </a:lnTo>
                <a:lnTo>
                  <a:pt x="229" y="212"/>
                </a:lnTo>
                <a:lnTo>
                  <a:pt x="240" y="204"/>
                </a:lnTo>
                <a:lnTo>
                  <a:pt x="251" y="197"/>
                </a:lnTo>
                <a:lnTo>
                  <a:pt x="263" y="192"/>
                </a:lnTo>
                <a:lnTo>
                  <a:pt x="275" y="186"/>
                </a:lnTo>
                <a:lnTo>
                  <a:pt x="288" y="183"/>
                </a:lnTo>
                <a:lnTo>
                  <a:pt x="302" y="181"/>
                </a:lnTo>
                <a:lnTo>
                  <a:pt x="315" y="181"/>
                </a:lnTo>
                <a:lnTo>
                  <a:pt x="329" y="181"/>
                </a:lnTo>
                <a:lnTo>
                  <a:pt x="342" y="183"/>
                </a:lnTo>
                <a:lnTo>
                  <a:pt x="355" y="186"/>
                </a:lnTo>
                <a:lnTo>
                  <a:pt x="368" y="192"/>
                </a:lnTo>
                <a:lnTo>
                  <a:pt x="380" y="197"/>
                </a:lnTo>
                <a:lnTo>
                  <a:pt x="391" y="204"/>
                </a:lnTo>
                <a:lnTo>
                  <a:pt x="401" y="212"/>
                </a:lnTo>
                <a:lnTo>
                  <a:pt x="411" y="221"/>
                </a:lnTo>
                <a:lnTo>
                  <a:pt x="419" y="231"/>
                </a:lnTo>
                <a:lnTo>
                  <a:pt x="427" y="240"/>
                </a:lnTo>
                <a:lnTo>
                  <a:pt x="434" y="251"/>
                </a:lnTo>
                <a:lnTo>
                  <a:pt x="439" y="264"/>
                </a:lnTo>
                <a:lnTo>
                  <a:pt x="444" y="276"/>
                </a:lnTo>
                <a:lnTo>
                  <a:pt x="448" y="289"/>
                </a:lnTo>
                <a:lnTo>
                  <a:pt x="449" y="302"/>
                </a:lnTo>
                <a:lnTo>
                  <a:pt x="450" y="316"/>
                </a:lnTo>
                <a:lnTo>
                  <a:pt x="449" y="330"/>
                </a:lnTo>
                <a:lnTo>
                  <a:pt x="448" y="343"/>
                </a:lnTo>
                <a:lnTo>
                  <a:pt x="444" y="356"/>
                </a:lnTo>
                <a:lnTo>
                  <a:pt x="439" y="368"/>
                </a:lnTo>
                <a:lnTo>
                  <a:pt x="434" y="380"/>
                </a:lnTo>
                <a:lnTo>
                  <a:pt x="427" y="391"/>
                </a:lnTo>
                <a:lnTo>
                  <a:pt x="419" y="402"/>
                </a:lnTo>
                <a:lnTo>
                  <a:pt x="411" y="411"/>
                </a:lnTo>
                <a:lnTo>
                  <a:pt x="401" y="420"/>
                </a:lnTo>
                <a:lnTo>
                  <a:pt x="391" y="428"/>
                </a:lnTo>
                <a:lnTo>
                  <a:pt x="380" y="435"/>
                </a:lnTo>
                <a:lnTo>
                  <a:pt x="368" y="441"/>
                </a:lnTo>
                <a:lnTo>
                  <a:pt x="355" y="445"/>
                </a:lnTo>
                <a:lnTo>
                  <a:pt x="342" y="449"/>
                </a:lnTo>
                <a:lnTo>
                  <a:pt x="329" y="451"/>
                </a:lnTo>
                <a:lnTo>
                  <a:pt x="315" y="451"/>
                </a:lnTo>
                <a:close/>
                <a:moveTo>
                  <a:pt x="315" y="0"/>
                </a:moveTo>
                <a:lnTo>
                  <a:pt x="299" y="0"/>
                </a:lnTo>
                <a:lnTo>
                  <a:pt x="283" y="3"/>
                </a:lnTo>
                <a:lnTo>
                  <a:pt x="267" y="4"/>
                </a:lnTo>
                <a:lnTo>
                  <a:pt x="252" y="7"/>
                </a:lnTo>
                <a:lnTo>
                  <a:pt x="237" y="10"/>
                </a:lnTo>
                <a:lnTo>
                  <a:pt x="221" y="15"/>
                </a:lnTo>
                <a:lnTo>
                  <a:pt x="207" y="20"/>
                </a:lnTo>
                <a:lnTo>
                  <a:pt x="193" y="26"/>
                </a:lnTo>
                <a:lnTo>
                  <a:pt x="178" y="31"/>
                </a:lnTo>
                <a:lnTo>
                  <a:pt x="165" y="39"/>
                </a:lnTo>
                <a:lnTo>
                  <a:pt x="152" y="47"/>
                </a:lnTo>
                <a:lnTo>
                  <a:pt x="139" y="54"/>
                </a:lnTo>
                <a:lnTo>
                  <a:pt x="126" y="63"/>
                </a:lnTo>
                <a:lnTo>
                  <a:pt x="114" y="73"/>
                </a:lnTo>
                <a:lnTo>
                  <a:pt x="103" y="83"/>
                </a:lnTo>
                <a:lnTo>
                  <a:pt x="92" y="93"/>
                </a:lnTo>
                <a:lnTo>
                  <a:pt x="81" y="104"/>
                </a:lnTo>
                <a:lnTo>
                  <a:pt x="71" y="115"/>
                </a:lnTo>
                <a:lnTo>
                  <a:pt x="63" y="127"/>
                </a:lnTo>
                <a:lnTo>
                  <a:pt x="54" y="140"/>
                </a:lnTo>
                <a:lnTo>
                  <a:pt x="45" y="152"/>
                </a:lnTo>
                <a:lnTo>
                  <a:pt x="37" y="166"/>
                </a:lnTo>
                <a:lnTo>
                  <a:pt x="31" y="180"/>
                </a:lnTo>
                <a:lnTo>
                  <a:pt x="24" y="193"/>
                </a:lnTo>
                <a:lnTo>
                  <a:pt x="19" y="207"/>
                </a:lnTo>
                <a:lnTo>
                  <a:pt x="14" y="223"/>
                </a:lnTo>
                <a:lnTo>
                  <a:pt x="10" y="237"/>
                </a:lnTo>
                <a:lnTo>
                  <a:pt x="6" y="253"/>
                </a:lnTo>
                <a:lnTo>
                  <a:pt x="3" y="268"/>
                </a:lnTo>
                <a:lnTo>
                  <a:pt x="1" y="283"/>
                </a:lnTo>
                <a:lnTo>
                  <a:pt x="0" y="300"/>
                </a:lnTo>
                <a:lnTo>
                  <a:pt x="0" y="316"/>
                </a:lnTo>
                <a:lnTo>
                  <a:pt x="1" y="333"/>
                </a:lnTo>
                <a:lnTo>
                  <a:pt x="3" y="351"/>
                </a:lnTo>
                <a:lnTo>
                  <a:pt x="6" y="369"/>
                </a:lnTo>
                <a:lnTo>
                  <a:pt x="12" y="389"/>
                </a:lnTo>
                <a:lnTo>
                  <a:pt x="19" y="409"/>
                </a:lnTo>
                <a:lnTo>
                  <a:pt x="26" y="431"/>
                </a:lnTo>
                <a:lnTo>
                  <a:pt x="35" y="453"/>
                </a:lnTo>
                <a:lnTo>
                  <a:pt x="45" y="475"/>
                </a:lnTo>
                <a:lnTo>
                  <a:pt x="67" y="522"/>
                </a:lnTo>
                <a:lnTo>
                  <a:pt x="92" y="570"/>
                </a:lnTo>
                <a:lnTo>
                  <a:pt x="119" y="616"/>
                </a:lnTo>
                <a:lnTo>
                  <a:pt x="146" y="663"/>
                </a:lnTo>
                <a:lnTo>
                  <a:pt x="175" y="707"/>
                </a:lnTo>
                <a:lnTo>
                  <a:pt x="201" y="749"/>
                </a:lnTo>
                <a:lnTo>
                  <a:pt x="227" y="788"/>
                </a:lnTo>
                <a:lnTo>
                  <a:pt x="251" y="822"/>
                </a:lnTo>
                <a:lnTo>
                  <a:pt x="286" y="872"/>
                </a:lnTo>
                <a:lnTo>
                  <a:pt x="303" y="895"/>
                </a:lnTo>
                <a:lnTo>
                  <a:pt x="306" y="898"/>
                </a:lnTo>
                <a:lnTo>
                  <a:pt x="308" y="900"/>
                </a:lnTo>
                <a:lnTo>
                  <a:pt x="311" y="901"/>
                </a:lnTo>
                <a:lnTo>
                  <a:pt x="315" y="901"/>
                </a:lnTo>
                <a:lnTo>
                  <a:pt x="318" y="901"/>
                </a:lnTo>
                <a:lnTo>
                  <a:pt x="321" y="900"/>
                </a:lnTo>
                <a:lnTo>
                  <a:pt x="325" y="898"/>
                </a:lnTo>
                <a:lnTo>
                  <a:pt x="327" y="895"/>
                </a:lnTo>
                <a:lnTo>
                  <a:pt x="343" y="872"/>
                </a:lnTo>
                <a:lnTo>
                  <a:pt x="380" y="822"/>
                </a:lnTo>
                <a:lnTo>
                  <a:pt x="403" y="788"/>
                </a:lnTo>
                <a:lnTo>
                  <a:pt x="428" y="749"/>
                </a:lnTo>
                <a:lnTo>
                  <a:pt x="456" y="707"/>
                </a:lnTo>
                <a:lnTo>
                  <a:pt x="483" y="663"/>
                </a:lnTo>
                <a:lnTo>
                  <a:pt x="511" y="616"/>
                </a:lnTo>
                <a:lnTo>
                  <a:pt x="537" y="570"/>
                </a:lnTo>
                <a:lnTo>
                  <a:pt x="562" y="522"/>
                </a:lnTo>
                <a:lnTo>
                  <a:pt x="585" y="475"/>
                </a:lnTo>
                <a:lnTo>
                  <a:pt x="594" y="453"/>
                </a:lnTo>
                <a:lnTo>
                  <a:pt x="603" y="431"/>
                </a:lnTo>
                <a:lnTo>
                  <a:pt x="611" y="409"/>
                </a:lnTo>
                <a:lnTo>
                  <a:pt x="618" y="389"/>
                </a:lnTo>
                <a:lnTo>
                  <a:pt x="623" y="369"/>
                </a:lnTo>
                <a:lnTo>
                  <a:pt x="627" y="351"/>
                </a:lnTo>
                <a:lnTo>
                  <a:pt x="630" y="333"/>
                </a:lnTo>
                <a:lnTo>
                  <a:pt x="631" y="316"/>
                </a:lnTo>
                <a:lnTo>
                  <a:pt x="630" y="300"/>
                </a:lnTo>
                <a:lnTo>
                  <a:pt x="629" y="283"/>
                </a:lnTo>
                <a:lnTo>
                  <a:pt x="626" y="268"/>
                </a:lnTo>
                <a:lnTo>
                  <a:pt x="624" y="253"/>
                </a:lnTo>
                <a:lnTo>
                  <a:pt x="621" y="237"/>
                </a:lnTo>
                <a:lnTo>
                  <a:pt x="616" y="223"/>
                </a:lnTo>
                <a:lnTo>
                  <a:pt x="611" y="207"/>
                </a:lnTo>
                <a:lnTo>
                  <a:pt x="605" y="193"/>
                </a:lnTo>
                <a:lnTo>
                  <a:pt x="599" y="180"/>
                </a:lnTo>
                <a:lnTo>
                  <a:pt x="592" y="166"/>
                </a:lnTo>
                <a:lnTo>
                  <a:pt x="585" y="152"/>
                </a:lnTo>
                <a:lnTo>
                  <a:pt x="577" y="140"/>
                </a:lnTo>
                <a:lnTo>
                  <a:pt x="568" y="127"/>
                </a:lnTo>
                <a:lnTo>
                  <a:pt x="558" y="116"/>
                </a:lnTo>
                <a:lnTo>
                  <a:pt x="548" y="104"/>
                </a:lnTo>
                <a:lnTo>
                  <a:pt x="538" y="93"/>
                </a:lnTo>
                <a:lnTo>
                  <a:pt x="527" y="83"/>
                </a:lnTo>
                <a:lnTo>
                  <a:pt x="515" y="73"/>
                </a:lnTo>
                <a:lnTo>
                  <a:pt x="504" y="63"/>
                </a:lnTo>
                <a:lnTo>
                  <a:pt x="491" y="54"/>
                </a:lnTo>
                <a:lnTo>
                  <a:pt x="479" y="47"/>
                </a:lnTo>
                <a:lnTo>
                  <a:pt x="466" y="39"/>
                </a:lnTo>
                <a:lnTo>
                  <a:pt x="451" y="31"/>
                </a:lnTo>
                <a:lnTo>
                  <a:pt x="438" y="26"/>
                </a:lnTo>
                <a:lnTo>
                  <a:pt x="424" y="20"/>
                </a:lnTo>
                <a:lnTo>
                  <a:pt x="408" y="15"/>
                </a:lnTo>
                <a:lnTo>
                  <a:pt x="394" y="10"/>
                </a:lnTo>
                <a:lnTo>
                  <a:pt x="379" y="7"/>
                </a:lnTo>
                <a:lnTo>
                  <a:pt x="363" y="5"/>
                </a:lnTo>
                <a:lnTo>
                  <a:pt x="348" y="3"/>
                </a:lnTo>
                <a:lnTo>
                  <a:pt x="331" y="2"/>
                </a:lnTo>
                <a:lnTo>
                  <a:pt x="315" y="0"/>
                </a:lnTo>
                <a:lnTo>
                  <a:pt x="315"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2511">
            <a:extLst>
              <a:ext uri="{FF2B5EF4-FFF2-40B4-BE49-F238E27FC236}">
                <a16:creationId xmlns:a16="http://schemas.microsoft.com/office/drawing/2014/main" id="{356F3155-47FD-44A4-B29E-5543F6D92A2A}"/>
              </a:ext>
            </a:extLst>
          </p:cNvPr>
          <p:cNvSpPr>
            <a:spLocks noEditPoints="1"/>
          </p:cNvSpPr>
          <p:nvPr/>
        </p:nvSpPr>
        <p:spPr bwMode="auto">
          <a:xfrm>
            <a:off x="1502569" y="2246686"/>
            <a:ext cx="201613" cy="285750"/>
          </a:xfrm>
          <a:custGeom>
            <a:avLst/>
            <a:gdLst>
              <a:gd name="T0" fmla="*/ 288 w 631"/>
              <a:gd name="T1" fmla="*/ 449 h 901"/>
              <a:gd name="T2" fmla="*/ 251 w 631"/>
              <a:gd name="T3" fmla="*/ 434 h 901"/>
              <a:gd name="T4" fmla="*/ 220 w 631"/>
              <a:gd name="T5" fmla="*/ 411 h 901"/>
              <a:gd name="T6" fmla="*/ 196 w 631"/>
              <a:gd name="T7" fmla="*/ 380 h 901"/>
              <a:gd name="T8" fmla="*/ 183 w 631"/>
              <a:gd name="T9" fmla="*/ 343 h 901"/>
              <a:gd name="T10" fmla="*/ 180 w 631"/>
              <a:gd name="T11" fmla="*/ 302 h 901"/>
              <a:gd name="T12" fmla="*/ 190 w 631"/>
              <a:gd name="T13" fmla="*/ 264 h 901"/>
              <a:gd name="T14" fmla="*/ 211 w 631"/>
              <a:gd name="T15" fmla="*/ 231 h 901"/>
              <a:gd name="T16" fmla="*/ 240 w 631"/>
              <a:gd name="T17" fmla="*/ 204 h 901"/>
              <a:gd name="T18" fmla="*/ 275 w 631"/>
              <a:gd name="T19" fmla="*/ 186 h 901"/>
              <a:gd name="T20" fmla="*/ 315 w 631"/>
              <a:gd name="T21" fmla="*/ 181 h 901"/>
              <a:gd name="T22" fmla="*/ 355 w 631"/>
              <a:gd name="T23" fmla="*/ 186 h 901"/>
              <a:gd name="T24" fmla="*/ 391 w 631"/>
              <a:gd name="T25" fmla="*/ 204 h 901"/>
              <a:gd name="T26" fmla="*/ 419 w 631"/>
              <a:gd name="T27" fmla="*/ 231 h 901"/>
              <a:gd name="T28" fmla="*/ 439 w 631"/>
              <a:gd name="T29" fmla="*/ 264 h 901"/>
              <a:gd name="T30" fmla="*/ 449 w 631"/>
              <a:gd name="T31" fmla="*/ 302 h 901"/>
              <a:gd name="T32" fmla="*/ 448 w 631"/>
              <a:gd name="T33" fmla="*/ 343 h 901"/>
              <a:gd name="T34" fmla="*/ 434 w 631"/>
              <a:gd name="T35" fmla="*/ 380 h 901"/>
              <a:gd name="T36" fmla="*/ 411 w 631"/>
              <a:gd name="T37" fmla="*/ 411 h 901"/>
              <a:gd name="T38" fmla="*/ 380 w 631"/>
              <a:gd name="T39" fmla="*/ 435 h 901"/>
              <a:gd name="T40" fmla="*/ 342 w 631"/>
              <a:gd name="T41" fmla="*/ 449 h 901"/>
              <a:gd name="T42" fmla="*/ 315 w 631"/>
              <a:gd name="T43" fmla="*/ 0 h 901"/>
              <a:gd name="T44" fmla="*/ 267 w 631"/>
              <a:gd name="T45" fmla="*/ 4 h 901"/>
              <a:gd name="T46" fmla="*/ 221 w 631"/>
              <a:gd name="T47" fmla="*/ 15 h 901"/>
              <a:gd name="T48" fmla="*/ 178 w 631"/>
              <a:gd name="T49" fmla="*/ 31 h 901"/>
              <a:gd name="T50" fmla="*/ 139 w 631"/>
              <a:gd name="T51" fmla="*/ 54 h 901"/>
              <a:gd name="T52" fmla="*/ 103 w 631"/>
              <a:gd name="T53" fmla="*/ 83 h 901"/>
              <a:gd name="T54" fmla="*/ 71 w 631"/>
              <a:gd name="T55" fmla="*/ 115 h 901"/>
              <a:gd name="T56" fmla="*/ 45 w 631"/>
              <a:gd name="T57" fmla="*/ 152 h 901"/>
              <a:gd name="T58" fmla="*/ 24 w 631"/>
              <a:gd name="T59" fmla="*/ 193 h 901"/>
              <a:gd name="T60" fmla="*/ 10 w 631"/>
              <a:gd name="T61" fmla="*/ 237 h 901"/>
              <a:gd name="T62" fmla="*/ 1 w 631"/>
              <a:gd name="T63" fmla="*/ 283 h 901"/>
              <a:gd name="T64" fmla="*/ 1 w 631"/>
              <a:gd name="T65" fmla="*/ 333 h 901"/>
              <a:gd name="T66" fmla="*/ 12 w 631"/>
              <a:gd name="T67" fmla="*/ 389 h 901"/>
              <a:gd name="T68" fmla="*/ 35 w 631"/>
              <a:gd name="T69" fmla="*/ 453 h 901"/>
              <a:gd name="T70" fmla="*/ 92 w 631"/>
              <a:gd name="T71" fmla="*/ 570 h 901"/>
              <a:gd name="T72" fmla="*/ 175 w 631"/>
              <a:gd name="T73" fmla="*/ 707 h 901"/>
              <a:gd name="T74" fmla="*/ 251 w 631"/>
              <a:gd name="T75" fmla="*/ 822 h 901"/>
              <a:gd name="T76" fmla="*/ 306 w 631"/>
              <a:gd name="T77" fmla="*/ 898 h 901"/>
              <a:gd name="T78" fmla="*/ 315 w 631"/>
              <a:gd name="T79" fmla="*/ 901 h 901"/>
              <a:gd name="T80" fmla="*/ 325 w 631"/>
              <a:gd name="T81" fmla="*/ 898 h 901"/>
              <a:gd name="T82" fmla="*/ 380 w 631"/>
              <a:gd name="T83" fmla="*/ 822 h 901"/>
              <a:gd name="T84" fmla="*/ 456 w 631"/>
              <a:gd name="T85" fmla="*/ 707 h 901"/>
              <a:gd name="T86" fmla="*/ 537 w 631"/>
              <a:gd name="T87" fmla="*/ 570 h 901"/>
              <a:gd name="T88" fmla="*/ 594 w 631"/>
              <a:gd name="T89" fmla="*/ 453 h 901"/>
              <a:gd name="T90" fmla="*/ 618 w 631"/>
              <a:gd name="T91" fmla="*/ 389 h 901"/>
              <a:gd name="T92" fmla="*/ 630 w 631"/>
              <a:gd name="T93" fmla="*/ 333 h 901"/>
              <a:gd name="T94" fmla="*/ 629 w 631"/>
              <a:gd name="T95" fmla="*/ 283 h 901"/>
              <a:gd name="T96" fmla="*/ 621 w 631"/>
              <a:gd name="T97" fmla="*/ 237 h 901"/>
              <a:gd name="T98" fmla="*/ 605 w 631"/>
              <a:gd name="T99" fmla="*/ 193 h 901"/>
              <a:gd name="T100" fmla="*/ 585 w 631"/>
              <a:gd name="T101" fmla="*/ 152 h 901"/>
              <a:gd name="T102" fmla="*/ 558 w 631"/>
              <a:gd name="T103" fmla="*/ 116 h 901"/>
              <a:gd name="T104" fmla="*/ 527 w 631"/>
              <a:gd name="T105" fmla="*/ 83 h 901"/>
              <a:gd name="T106" fmla="*/ 491 w 631"/>
              <a:gd name="T107" fmla="*/ 54 h 901"/>
              <a:gd name="T108" fmla="*/ 451 w 631"/>
              <a:gd name="T109" fmla="*/ 31 h 901"/>
              <a:gd name="T110" fmla="*/ 408 w 631"/>
              <a:gd name="T111" fmla="*/ 15 h 901"/>
              <a:gd name="T112" fmla="*/ 363 w 631"/>
              <a:gd name="T113" fmla="*/ 5 h 901"/>
              <a:gd name="T114" fmla="*/ 315 w 631"/>
              <a:gd name="T115" fmla="*/ 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1" h="901">
                <a:moveTo>
                  <a:pt x="315" y="451"/>
                </a:moveTo>
                <a:lnTo>
                  <a:pt x="302" y="451"/>
                </a:lnTo>
                <a:lnTo>
                  <a:pt x="288" y="449"/>
                </a:lnTo>
                <a:lnTo>
                  <a:pt x="275" y="445"/>
                </a:lnTo>
                <a:lnTo>
                  <a:pt x="263" y="441"/>
                </a:lnTo>
                <a:lnTo>
                  <a:pt x="251" y="434"/>
                </a:lnTo>
                <a:lnTo>
                  <a:pt x="240" y="428"/>
                </a:lnTo>
                <a:lnTo>
                  <a:pt x="229" y="420"/>
                </a:lnTo>
                <a:lnTo>
                  <a:pt x="220" y="411"/>
                </a:lnTo>
                <a:lnTo>
                  <a:pt x="211" y="402"/>
                </a:lnTo>
                <a:lnTo>
                  <a:pt x="204" y="391"/>
                </a:lnTo>
                <a:lnTo>
                  <a:pt x="196" y="380"/>
                </a:lnTo>
                <a:lnTo>
                  <a:pt x="190" y="368"/>
                </a:lnTo>
                <a:lnTo>
                  <a:pt x="186" y="356"/>
                </a:lnTo>
                <a:lnTo>
                  <a:pt x="183" y="343"/>
                </a:lnTo>
                <a:lnTo>
                  <a:pt x="180" y="330"/>
                </a:lnTo>
                <a:lnTo>
                  <a:pt x="180" y="316"/>
                </a:lnTo>
                <a:lnTo>
                  <a:pt x="180" y="302"/>
                </a:lnTo>
                <a:lnTo>
                  <a:pt x="183" y="289"/>
                </a:lnTo>
                <a:lnTo>
                  <a:pt x="186" y="276"/>
                </a:lnTo>
                <a:lnTo>
                  <a:pt x="190" y="264"/>
                </a:lnTo>
                <a:lnTo>
                  <a:pt x="196" y="251"/>
                </a:lnTo>
                <a:lnTo>
                  <a:pt x="204" y="240"/>
                </a:lnTo>
                <a:lnTo>
                  <a:pt x="211" y="231"/>
                </a:lnTo>
                <a:lnTo>
                  <a:pt x="220" y="221"/>
                </a:lnTo>
                <a:lnTo>
                  <a:pt x="229" y="212"/>
                </a:lnTo>
                <a:lnTo>
                  <a:pt x="240" y="204"/>
                </a:lnTo>
                <a:lnTo>
                  <a:pt x="251" y="197"/>
                </a:lnTo>
                <a:lnTo>
                  <a:pt x="263" y="192"/>
                </a:lnTo>
                <a:lnTo>
                  <a:pt x="275" y="186"/>
                </a:lnTo>
                <a:lnTo>
                  <a:pt x="288" y="183"/>
                </a:lnTo>
                <a:lnTo>
                  <a:pt x="302" y="181"/>
                </a:lnTo>
                <a:lnTo>
                  <a:pt x="315" y="181"/>
                </a:lnTo>
                <a:lnTo>
                  <a:pt x="329" y="181"/>
                </a:lnTo>
                <a:lnTo>
                  <a:pt x="342" y="183"/>
                </a:lnTo>
                <a:lnTo>
                  <a:pt x="355" y="186"/>
                </a:lnTo>
                <a:lnTo>
                  <a:pt x="368" y="192"/>
                </a:lnTo>
                <a:lnTo>
                  <a:pt x="380" y="197"/>
                </a:lnTo>
                <a:lnTo>
                  <a:pt x="391" y="204"/>
                </a:lnTo>
                <a:lnTo>
                  <a:pt x="401" y="212"/>
                </a:lnTo>
                <a:lnTo>
                  <a:pt x="411" y="221"/>
                </a:lnTo>
                <a:lnTo>
                  <a:pt x="419" y="231"/>
                </a:lnTo>
                <a:lnTo>
                  <a:pt x="427" y="240"/>
                </a:lnTo>
                <a:lnTo>
                  <a:pt x="434" y="251"/>
                </a:lnTo>
                <a:lnTo>
                  <a:pt x="439" y="264"/>
                </a:lnTo>
                <a:lnTo>
                  <a:pt x="444" y="276"/>
                </a:lnTo>
                <a:lnTo>
                  <a:pt x="448" y="289"/>
                </a:lnTo>
                <a:lnTo>
                  <a:pt x="449" y="302"/>
                </a:lnTo>
                <a:lnTo>
                  <a:pt x="450" y="316"/>
                </a:lnTo>
                <a:lnTo>
                  <a:pt x="449" y="330"/>
                </a:lnTo>
                <a:lnTo>
                  <a:pt x="448" y="343"/>
                </a:lnTo>
                <a:lnTo>
                  <a:pt x="444" y="356"/>
                </a:lnTo>
                <a:lnTo>
                  <a:pt x="439" y="368"/>
                </a:lnTo>
                <a:lnTo>
                  <a:pt x="434" y="380"/>
                </a:lnTo>
                <a:lnTo>
                  <a:pt x="427" y="391"/>
                </a:lnTo>
                <a:lnTo>
                  <a:pt x="419" y="402"/>
                </a:lnTo>
                <a:lnTo>
                  <a:pt x="411" y="411"/>
                </a:lnTo>
                <a:lnTo>
                  <a:pt x="401" y="420"/>
                </a:lnTo>
                <a:lnTo>
                  <a:pt x="391" y="428"/>
                </a:lnTo>
                <a:lnTo>
                  <a:pt x="380" y="435"/>
                </a:lnTo>
                <a:lnTo>
                  <a:pt x="368" y="441"/>
                </a:lnTo>
                <a:lnTo>
                  <a:pt x="355" y="445"/>
                </a:lnTo>
                <a:lnTo>
                  <a:pt x="342" y="449"/>
                </a:lnTo>
                <a:lnTo>
                  <a:pt x="329" y="451"/>
                </a:lnTo>
                <a:lnTo>
                  <a:pt x="315" y="451"/>
                </a:lnTo>
                <a:close/>
                <a:moveTo>
                  <a:pt x="315" y="0"/>
                </a:moveTo>
                <a:lnTo>
                  <a:pt x="299" y="0"/>
                </a:lnTo>
                <a:lnTo>
                  <a:pt x="283" y="3"/>
                </a:lnTo>
                <a:lnTo>
                  <a:pt x="267" y="4"/>
                </a:lnTo>
                <a:lnTo>
                  <a:pt x="252" y="7"/>
                </a:lnTo>
                <a:lnTo>
                  <a:pt x="237" y="10"/>
                </a:lnTo>
                <a:lnTo>
                  <a:pt x="221" y="15"/>
                </a:lnTo>
                <a:lnTo>
                  <a:pt x="207" y="20"/>
                </a:lnTo>
                <a:lnTo>
                  <a:pt x="193" y="26"/>
                </a:lnTo>
                <a:lnTo>
                  <a:pt x="178" y="31"/>
                </a:lnTo>
                <a:lnTo>
                  <a:pt x="165" y="39"/>
                </a:lnTo>
                <a:lnTo>
                  <a:pt x="152" y="47"/>
                </a:lnTo>
                <a:lnTo>
                  <a:pt x="139" y="54"/>
                </a:lnTo>
                <a:lnTo>
                  <a:pt x="126" y="63"/>
                </a:lnTo>
                <a:lnTo>
                  <a:pt x="114" y="73"/>
                </a:lnTo>
                <a:lnTo>
                  <a:pt x="103" y="83"/>
                </a:lnTo>
                <a:lnTo>
                  <a:pt x="92" y="93"/>
                </a:lnTo>
                <a:lnTo>
                  <a:pt x="81" y="104"/>
                </a:lnTo>
                <a:lnTo>
                  <a:pt x="71" y="115"/>
                </a:lnTo>
                <a:lnTo>
                  <a:pt x="63" y="127"/>
                </a:lnTo>
                <a:lnTo>
                  <a:pt x="54" y="140"/>
                </a:lnTo>
                <a:lnTo>
                  <a:pt x="45" y="152"/>
                </a:lnTo>
                <a:lnTo>
                  <a:pt x="37" y="166"/>
                </a:lnTo>
                <a:lnTo>
                  <a:pt x="31" y="180"/>
                </a:lnTo>
                <a:lnTo>
                  <a:pt x="24" y="193"/>
                </a:lnTo>
                <a:lnTo>
                  <a:pt x="19" y="207"/>
                </a:lnTo>
                <a:lnTo>
                  <a:pt x="14" y="223"/>
                </a:lnTo>
                <a:lnTo>
                  <a:pt x="10" y="237"/>
                </a:lnTo>
                <a:lnTo>
                  <a:pt x="6" y="253"/>
                </a:lnTo>
                <a:lnTo>
                  <a:pt x="3" y="268"/>
                </a:lnTo>
                <a:lnTo>
                  <a:pt x="1" y="283"/>
                </a:lnTo>
                <a:lnTo>
                  <a:pt x="0" y="300"/>
                </a:lnTo>
                <a:lnTo>
                  <a:pt x="0" y="316"/>
                </a:lnTo>
                <a:lnTo>
                  <a:pt x="1" y="333"/>
                </a:lnTo>
                <a:lnTo>
                  <a:pt x="3" y="351"/>
                </a:lnTo>
                <a:lnTo>
                  <a:pt x="6" y="369"/>
                </a:lnTo>
                <a:lnTo>
                  <a:pt x="12" y="389"/>
                </a:lnTo>
                <a:lnTo>
                  <a:pt x="19" y="409"/>
                </a:lnTo>
                <a:lnTo>
                  <a:pt x="26" y="431"/>
                </a:lnTo>
                <a:lnTo>
                  <a:pt x="35" y="453"/>
                </a:lnTo>
                <a:lnTo>
                  <a:pt x="45" y="475"/>
                </a:lnTo>
                <a:lnTo>
                  <a:pt x="67" y="522"/>
                </a:lnTo>
                <a:lnTo>
                  <a:pt x="92" y="570"/>
                </a:lnTo>
                <a:lnTo>
                  <a:pt x="119" y="616"/>
                </a:lnTo>
                <a:lnTo>
                  <a:pt x="146" y="663"/>
                </a:lnTo>
                <a:lnTo>
                  <a:pt x="175" y="707"/>
                </a:lnTo>
                <a:lnTo>
                  <a:pt x="201" y="749"/>
                </a:lnTo>
                <a:lnTo>
                  <a:pt x="227" y="788"/>
                </a:lnTo>
                <a:lnTo>
                  <a:pt x="251" y="822"/>
                </a:lnTo>
                <a:lnTo>
                  <a:pt x="286" y="872"/>
                </a:lnTo>
                <a:lnTo>
                  <a:pt x="303" y="895"/>
                </a:lnTo>
                <a:lnTo>
                  <a:pt x="306" y="898"/>
                </a:lnTo>
                <a:lnTo>
                  <a:pt x="308" y="900"/>
                </a:lnTo>
                <a:lnTo>
                  <a:pt x="311" y="901"/>
                </a:lnTo>
                <a:lnTo>
                  <a:pt x="315" y="901"/>
                </a:lnTo>
                <a:lnTo>
                  <a:pt x="318" y="901"/>
                </a:lnTo>
                <a:lnTo>
                  <a:pt x="321" y="900"/>
                </a:lnTo>
                <a:lnTo>
                  <a:pt x="325" y="898"/>
                </a:lnTo>
                <a:lnTo>
                  <a:pt x="327" y="895"/>
                </a:lnTo>
                <a:lnTo>
                  <a:pt x="343" y="872"/>
                </a:lnTo>
                <a:lnTo>
                  <a:pt x="380" y="822"/>
                </a:lnTo>
                <a:lnTo>
                  <a:pt x="403" y="788"/>
                </a:lnTo>
                <a:lnTo>
                  <a:pt x="428" y="749"/>
                </a:lnTo>
                <a:lnTo>
                  <a:pt x="456" y="707"/>
                </a:lnTo>
                <a:lnTo>
                  <a:pt x="483" y="663"/>
                </a:lnTo>
                <a:lnTo>
                  <a:pt x="511" y="616"/>
                </a:lnTo>
                <a:lnTo>
                  <a:pt x="537" y="570"/>
                </a:lnTo>
                <a:lnTo>
                  <a:pt x="562" y="522"/>
                </a:lnTo>
                <a:lnTo>
                  <a:pt x="585" y="475"/>
                </a:lnTo>
                <a:lnTo>
                  <a:pt x="594" y="453"/>
                </a:lnTo>
                <a:lnTo>
                  <a:pt x="603" y="431"/>
                </a:lnTo>
                <a:lnTo>
                  <a:pt x="611" y="409"/>
                </a:lnTo>
                <a:lnTo>
                  <a:pt x="618" y="389"/>
                </a:lnTo>
                <a:lnTo>
                  <a:pt x="623" y="369"/>
                </a:lnTo>
                <a:lnTo>
                  <a:pt x="627" y="351"/>
                </a:lnTo>
                <a:lnTo>
                  <a:pt x="630" y="333"/>
                </a:lnTo>
                <a:lnTo>
                  <a:pt x="631" y="316"/>
                </a:lnTo>
                <a:lnTo>
                  <a:pt x="630" y="300"/>
                </a:lnTo>
                <a:lnTo>
                  <a:pt x="629" y="283"/>
                </a:lnTo>
                <a:lnTo>
                  <a:pt x="626" y="268"/>
                </a:lnTo>
                <a:lnTo>
                  <a:pt x="624" y="253"/>
                </a:lnTo>
                <a:lnTo>
                  <a:pt x="621" y="237"/>
                </a:lnTo>
                <a:lnTo>
                  <a:pt x="616" y="223"/>
                </a:lnTo>
                <a:lnTo>
                  <a:pt x="611" y="207"/>
                </a:lnTo>
                <a:lnTo>
                  <a:pt x="605" y="193"/>
                </a:lnTo>
                <a:lnTo>
                  <a:pt x="599" y="180"/>
                </a:lnTo>
                <a:lnTo>
                  <a:pt x="592" y="166"/>
                </a:lnTo>
                <a:lnTo>
                  <a:pt x="585" y="152"/>
                </a:lnTo>
                <a:lnTo>
                  <a:pt x="577" y="140"/>
                </a:lnTo>
                <a:lnTo>
                  <a:pt x="568" y="127"/>
                </a:lnTo>
                <a:lnTo>
                  <a:pt x="558" y="116"/>
                </a:lnTo>
                <a:lnTo>
                  <a:pt x="548" y="104"/>
                </a:lnTo>
                <a:lnTo>
                  <a:pt x="538" y="93"/>
                </a:lnTo>
                <a:lnTo>
                  <a:pt x="527" y="83"/>
                </a:lnTo>
                <a:lnTo>
                  <a:pt x="515" y="73"/>
                </a:lnTo>
                <a:lnTo>
                  <a:pt x="504" y="63"/>
                </a:lnTo>
                <a:lnTo>
                  <a:pt x="491" y="54"/>
                </a:lnTo>
                <a:lnTo>
                  <a:pt x="479" y="47"/>
                </a:lnTo>
                <a:lnTo>
                  <a:pt x="466" y="39"/>
                </a:lnTo>
                <a:lnTo>
                  <a:pt x="451" y="31"/>
                </a:lnTo>
                <a:lnTo>
                  <a:pt x="438" y="26"/>
                </a:lnTo>
                <a:lnTo>
                  <a:pt x="424" y="20"/>
                </a:lnTo>
                <a:lnTo>
                  <a:pt x="408" y="15"/>
                </a:lnTo>
                <a:lnTo>
                  <a:pt x="394" y="10"/>
                </a:lnTo>
                <a:lnTo>
                  <a:pt x="379" y="7"/>
                </a:lnTo>
                <a:lnTo>
                  <a:pt x="363" y="5"/>
                </a:lnTo>
                <a:lnTo>
                  <a:pt x="348" y="3"/>
                </a:lnTo>
                <a:lnTo>
                  <a:pt x="331" y="2"/>
                </a:lnTo>
                <a:lnTo>
                  <a:pt x="315" y="0"/>
                </a:lnTo>
                <a:lnTo>
                  <a:pt x="315"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2511">
            <a:extLst>
              <a:ext uri="{FF2B5EF4-FFF2-40B4-BE49-F238E27FC236}">
                <a16:creationId xmlns:a16="http://schemas.microsoft.com/office/drawing/2014/main" id="{3D17B880-C2E3-4713-8D77-6F90A1B5E98B}"/>
              </a:ext>
            </a:extLst>
          </p:cNvPr>
          <p:cNvSpPr>
            <a:spLocks noEditPoints="1"/>
          </p:cNvSpPr>
          <p:nvPr/>
        </p:nvSpPr>
        <p:spPr bwMode="auto">
          <a:xfrm>
            <a:off x="4109990" y="4749681"/>
            <a:ext cx="201613" cy="285750"/>
          </a:xfrm>
          <a:custGeom>
            <a:avLst/>
            <a:gdLst>
              <a:gd name="T0" fmla="*/ 288 w 631"/>
              <a:gd name="T1" fmla="*/ 449 h 901"/>
              <a:gd name="T2" fmla="*/ 251 w 631"/>
              <a:gd name="T3" fmla="*/ 434 h 901"/>
              <a:gd name="T4" fmla="*/ 220 w 631"/>
              <a:gd name="T5" fmla="*/ 411 h 901"/>
              <a:gd name="T6" fmla="*/ 196 w 631"/>
              <a:gd name="T7" fmla="*/ 380 h 901"/>
              <a:gd name="T8" fmla="*/ 183 w 631"/>
              <a:gd name="T9" fmla="*/ 343 h 901"/>
              <a:gd name="T10" fmla="*/ 180 w 631"/>
              <a:gd name="T11" fmla="*/ 302 h 901"/>
              <a:gd name="T12" fmla="*/ 190 w 631"/>
              <a:gd name="T13" fmla="*/ 264 h 901"/>
              <a:gd name="T14" fmla="*/ 211 w 631"/>
              <a:gd name="T15" fmla="*/ 231 h 901"/>
              <a:gd name="T16" fmla="*/ 240 w 631"/>
              <a:gd name="T17" fmla="*/ 204 h 901"/>
              <a:gd name="T18" fmla="*/ 275 w 631"/>
              <a:gd name="T19" fmla="*/ 186 h 901"/>
              <a:gd name="T20" fmla="*/ 315 w 631"/>
              <a:gd name="T21" fmla="*/ 181 h 901"/>
              <a:gd name="T22" fmla="*/ 355 w 631"/>
              <a:gd name="T23" fmla="*/ 186 h 901"/>
              <a:gd name="T24" fmla="*/ 391 w 631"/>
              <a:gd name="T25" fmla="*/ 204 h 901"/>
              <a:gd name="T26" fmla="*/ 419 w 631"/>
              <a:gd name="T27" fmla="*/ 231 h 901"/>
              <a:gd name="T28" fmla="*/ 439 w 631"/>
              <a:gd name="T29" fmla="*/ 264 h 901"/>
              <a:gd name="T30" fmla="*/ 449 w 631"/>
              <a:gd name="T31" fmla="*/ 302 h 901"/>
              <a:gd name="T32" fmla="*/ 448 w 631"/>
              <a:gd name="T33" fmla="*/ 343 h 901"/>
              <a:gd name="T34" fmla="*/ 434 w 631"/>
              <a:gd name="T35" fmla="*/ 380 h 901"/>
              <a:gd name="T36" fmla="*/ 411 w 631"/>
              <a:gd name="T37" fmla="*/ 411 h 901"/>
              <a:gd name="T38" fmla="*/ 380 w 631"/>
              <a:gd name="T39" fmla="*/ 435 h 901"/>
              <a:gd name="T40" fmla="*/ 342 w 631"/>
              <a:gd name="T41" fmla="*/ 449 h 901"/>
              <a:gd name="T42" fmla="*/ 315 w 631"/>
              <a:gd name="T43" fmla="*/ 0 h 901"/>
              <a:gd name="T44" fmla="*/ 267 w 631"/>
              <a:gd name="T45" fmla="*/ 4 h 901"/>
              <a:gd name="T46" fmla="*/ 221 w 631"/>
              <a:gd name="T47" fmla="*/ 15 h 901"/>
              <a:gd name="T48" fmla="*/ 178 w 631"/>
              <a:gd name="T49" fmla="*/ 31 h 901"/>
              <a:gd name="T50" fmla="*/ 139 w 631"/>
              <a:gd name="T51" fmla="*/ 54 h 901"/>
              <a:gd name="T52" fmla="*/ 103 w 631"/>
              <a:gd name="T53" fmla="*/ 83 h 901"/>
              <a:gd name="T54" fmla="*/ 71 w 631"/>
              <a:gd name="T55" fmla="*/ 115 h 901"/>
              <a:gd name="T56" fmla="*/ 45 w 631"/>
              <a:gd name="T57" fmla="*/ 152 h 901"/>
              <a:gd name="T58" fmla="*/ 24 w 631"/>
              <a:gd name="T59" fmla="*/ 193 h 901"/>
              <a:gd name="T60" fmla="*/ 10 w 631"/>
              <a:gd name="T61" fmla="*/ 237 h 901"/>
              <a:gd name="T62" fmla="*/ 1 w 631"/>
              <a:gd name="T63" fmla="*/ 283 h 901"/>
              <a:gd name="T64" fmla="*/ 1 w 631"/>
              <a:gd name="T65" fmla="*/ 333 h 901"/>
              <a:gd name="T66" fmla="*/ 12 w 631"/>
              <a:gd name="T67" fmla="*/ 389 h 901"/>
              <a:gd name="T68" fmla="*/ 35 w 631"/>
              <a:gd name="T69" fmla="*/ 453 h 901"/>
              <a:gd name="T70" fmla="*/ 92 w 631"/>
              <a:gd name="T71" fmla="*/ 570 h 901"/>
              <a:gd name="T72" fmla="*/ 175 w 631"/>
              <a:gd name="T73" fmla="*/ 707 h 901"/>
              <a:gd name="T74" fmla="*/ 251 w 631"/>
              <a:gd name="T75" fmla="*/ 822 h 901"/>
              <a:gd name="T76" fmla="*/ 306 w 631"/>
              <a:gd name="T77" fmla="*/ 898 h 901"/>
              <a:gd name="T78" fmla="*/ 315 w 631"/>
              <a:gd name="T79" fmla="*/ 901 h 901"/>
              <a:gd name="T80" fmla="*/ 325 w 631"/>
              <a:gd name="T81" fmla="*/ 898 h 901"/>
              <a:gd name="T82" fmla="*/ 380 w 631"/>
              <a:gd name="T83" fmla="*/ 822 h 901"/>
              <a:gd name="T84" fmla="*/ 456 w 631"/>
              <a:gd name="T85" fmla="*/ 707 h 901"/>
              <a:gd name="T86" fmla="*/ 537 w 631"/>
              <a:gd name="T87" fmla="*/ 570 h 901"/>
              <a:gd name="T88" fmla="*/ 594 w 631"/>
              <a:gd name="T89" fmla="*/ 453 h 901"/>
              <a:gd name="T90" fmla="*/ 618 w 631"/>
              <a:gd name="T91" fmla="*/ 389 h 901"/>
              <a:gd name="T92" fmla="*/ 630 w 631"/>
              <a:gd name="T93" fmla="*/ 333 h 901"/>
              <a:gd name="T94" fmla="*/ 629 w 631"/>
              <a:gd name="T95" fmla="*/ 283 h 901"/>
              <a:gd name="T96" fmla="*/ 621 w 631"/>
              <a:gd name="T97" fmla="*/ 237 h 901"/>
              <a:gd name="T98" fmla="*/ 605 w 631"/>
              <a:gd name="T99" fmla="*/ 193 h 901"/>
              <a:gd name="T100" fmla="*/ 585 w 631"/>
              <a:gd name="T101" fmla="*/ 152 h 901"/>
              <a:gd name="T102" fmla="*/ 558 w 631"/>
              <a:gd name="T103" fmla="*/ 116 h 901"/>
              <a:gd name="T104" fmla="*/ 527 w 631"/>
              <a:gd name="T105" fmla="*/ 83 h 901"/>
              <a:gd name="T106" fmla="*/ 491 w 631"/>
              <a:gd name="T107" fmla="*/ 54 h 901"/>
              <a:gd name="T108" fmla="*/ 451 w 631"/>
              <a:gd name="T109" fmla="*/ 31 h 901"/>
              <a:gd name="T110" fmla="*/ 408 w 631"/>
              <a:gd name="T111" fmla="*/ 15 h 901"/>
              <a:gd name="T112" fmla="*/ 363 w 631"/>
              <a:gd name="T113" fmla="*/ 5 h 901"/>
              <a:gd name="T114" fmla="*/ 315 w 631"/>
              <a:gd name="T115" fmla="*/ 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1" h="901">
                <a:moveTo>
                  <a:pt x="315" y="451"/>
                </a:moveTo>
                <a:lnTo>
                  <a:pt x="302" y="451"/>
                </a:lnTo>
                <a:lnTo>
                  <a:pt x="288" y="449"/>
                </a:lnTo>
                <a:lnTo>
                  <a:pt x="275" y="445"/>
                </a:lnTo>
                <a:lnTo>
                  <a:pt x="263" y="441"/>
                </a:lnTo>
                <a:lnTo>
                  <a:pt x="251" y="434"/>
                </a:lnTo>
                <a:lnTo>
                  <a:pt x="240" y="428"/>
                </a:lnTo>
                <a:lnTo>
                  <a:pt x="229" y="420"/>
                </a:lnTo>
                <a:lnTo>
                  <a:pt x="220" y="411"/>
                </a:lnTo>
                <a:lnTo>
                  <a:pt x="211" y="402"/>
                </a:lnTo>
                <a:lnTo>
                  <a:pt x="204" y="391"/>
                </a:lnTo>
                <a:lnTo>
                  <a:pt x="196" y="380"/>
                </a:lnTo>
                <a:lnTo>
                  <a:pt x="190" y="368"/>
                </a:lnTo>
                <a:lnTo>
                  <a:pt x="186" y="356"/>
                </a:lnTo>
                <a:lnTo>
                  <a:pt x="183" y="343"/>
                </a:lnTo>
                <a:lnTo>
                  <a:pt x="180" y="330"/>
                </a:lnTo>
                <a:lnTo>
                  <a:pt x="180" y="316"/>
                </a:lnTo>
                <a:lnTo>
                  <a:pt x="180" y="302"/>
                </a:lnTo>
                <a:lnTo>
                  <a:pt x="183" y="289"/>
                </a:lnTo>
                <a:lnTo>
                  <a:pt x="186" y="276"/>
                </a:lnTo>
                <a:lnTo>
                  <a:pt x="190" y="264"/>
                </a:lnTo>
                <a:lnTo>
                  <a:pt x="196" y="251"/>
                </a:lnTo>
                <a:lnTo>
                  <a:pt x="204" y="240"/>
                </a:lnTo>
                <a:lnTo>
                  <a:pt x="211" y="231"/>
                </a:lnTo>
                <a:lnTo>
                  <a:pt x="220" y="221"/>
                </a:lnTo>
                <a:lnTo>
                  <a:pt x="229" y="212"/>
                </a:lnTo>
                <a:lnTo>
                  <a:pt x="240" y="204"/>
                </a:lnTo>
                <a:lnTo>
                  <a:pt x="251" y="197"/>
                </a:lnTo>
                <a:lnTo>
                  <a:pt x="263" y="192"/>
                </a:lnTo>
                <a:lnTo>
                  <a:pt x="275" y="186"/>
                </a:lnTo>
                <a:lnTo>
                  <a:pt x="288" y="183"/>
                </a:lnTo>
                <a:lnTo>
                  <a:pt x="302" y="181"/>
                </a:lnTo>
                <a:lnTo>
                  <a:pt x="315" y="181"/>
                </a:lnTo>
                <a:lnTo>
                  <a:pt x="329" y="181"/>
                </a:lnTo>
                <a:lnTo>
                  <a:pt x="342" y="183"/>
                </a:lnTo>
                <a:lnTo>
                  <a:pt x="355" y="186"/>
                </a:lnTo>
                <a:lnTo>
                  <a:pt x="368" y="192"/>
                </a:lnTo>
                <a:lnTo>
                  <a:pt x="380" y="197"/>
                </a:lnTo>
                <a:lnTo>
                  <a:pt x="391" y="204"/>
                </a:lnTo>
                <a:lnTo>
                  <a:pt x="401" y="212"/>
                </a:lnTo>
                <a:lnTo>
                  <a:pt x="411" y="221"/>
                </a:lnTo>
                <a:lnTo>
                  <a:pt x="419" y="231"/>
                </a:lnTo>
                <a:lnTo>
                  <a:pt x="427" y="240"/>
                </a:lnTo>
                <a:lnTo>
                  <a:pt x="434" y="251"/>
                </a:lnTo>
                <a:lnTo>
                  <a:pt x="439" y="264"/>
                </a:lnTo>
                <a:lnTo>
                  <a:pt x="444" y="276"/>
                </a:lnTo>
                <a:lnTo>
                  <a:pt x="448" y="289"/>
                </a:lnTo>
                <a:lnTo>
                  <a:pt x="449" y="302"/>
                </a:lnTo>
                <a:lnTo>
                  <a:pt x="450" y="316"/>
                </a:lnTo>
                <a:lnTo>
                  <a:pt x="449" y="330"/>
                </a:lnTo>
                <a:lnTo>
                  <a:pt x="448" y="343"/>
                </a:lnTo>
                <a:lnTo>
                  <a:pt x="444" y="356"/>
                </a:lnTo>
                <a:lnTo>
                  <a:pt x="439" y="368"/>
                </a:lnTo>
                <a:lnTo>
                  <a:pt x="434" y="380"/>
                </a:lnTo>
                <a:lnTo>
                  <a:pt x="427" y="391"/>
                </a:lnTo>
                <a:lnTo>
                  <a:pt x="419" y="402"/>
                </a:lnTo>
                <a:lnTo>
                  <a:pt x="411" y="411"/>
                </a:lnTo>
                <a:lnTo>
                  <a:pt x="401" y="420"/>
                </a:lnTo>
                <a:lnTo>
                  <a:pt x="391" y="428"/>
                </a:lnTo>
                <a:lnTo>
                  <a:pt x="380" y="435"/>
                </a:lnTo>
                <a:lnTo>
                  <a:pt x="368" y="441"/>
                </a:lnTo>
                <a:lnTo>
                  <a:pt x="355" y="445"/>
                </a:lnTo>
                <a:lnTo>
                  <a:pt x="342" y="449"/>
                </a:lnTo>
                <a:lnTo>
                  <a:pt x="329" y="451"/>
                </a:lnTo>
                <a:lnTo>
                  <a:pt x="315" y="451"/>
                </a:lnTo>
                <a:close/>
                <a:moveTo>
                  <a:pt x="315" y="0"/>
                </a:moveTo>
                <a:lnTo>
                  <a:pt x="299" y="0"/>
                </a:lnTo>
                <a:lnTo>
                  <a:pt x="283" y="3"/>
                </a:lnTo>
                <a:lnTo>
                  <a:pt x="267" y="4"/>
                </a:lnTo>
                <a:lnTo>
                  <a:pt x="252" y="7"/>
                </a:lnTo>
                <a:lnTo>
                  <a:pt x="237" y="10"/>
                </a:lnTo>
                <a:lnTo>
                  <a:pt x="221" y="15"/>
                </a:lnTo>
                <a:lnTo>
                  <a:pt x="207" y="20"/>
                </a:lnTo>
                <a:lnTo>
                  <a:pt x="193" y="26"/>
                </a:lnTo>
                <a:lnTo>
                  <a:pt x="178" y="31"/>
                </a:lnTo>
                <a:lnTo>
                  <a:pt x="165" y="39"/>
                </a:lnTo>
                <a:lnTo>
                  <a:pt x="152" y="47"/>
                </a:lnTo>
                <a:lnTo>
                  <a:pt x="139" y="54"/>
                </a:lnTo>
                <a:lnTo>
                  <a:pt x="126" y="63"/>
                </a:lnTo>
                <a:lnTo>
                  <a:pt x="114" y="73"/>
                </a:lnTo>
                <a:lnTo>
                  <a:pt x="103" y="83"/>
                </a:lnTo>
                <a:lnTo>
                  <a:pt x="92" y="93"/>
                </a:lnTo>
                <a:lnTo>
                  <a:pt x="81" y="104"/>
                </a:lnTo>
                <a:lnTo>
                  <a:pt x="71" y="115"/>
                </a:lnTo>
                <a:lnTo>
                  <a:pt x="63" y="127"/>
                </a:lnTo>
                <a:lnTo>
                  <a:pt x="54" y="140"/>
                </a:lnTo>
                <a:lnTo>
                  <a:pt x="45" y="152"/>
                </a:lnTo>
                <a:lnTo>
                  <a:pt x="37" y="166"/>
                </a:lnTo>
                <a:lnTo>
                  <a:pt x="31" y="180"/>
                </a:lnTo>
                <a:lnTo>
                  <a:pt x="24" y="193"/>
                </a:lnTo>
                <a:lnTo>
                  <a:pt x="19" y="207"/>
                </a:lnTo>
                <a:lnTo>
                  <a:pt x="14" y="223"/>
                </a:lnTo>
                <a:lnTo>
                  <a:pt x="10" y="237"/>
                </a:lnTo>
                <a:lnTo>
                  <a:pt x="6" y="253"/>
                </a:lnTo>
                <a:lnTo>
                  <a:pt x="3" y="268"/>
                </a:lnTo>
                <a:lnTo>
                  <a:pt x="1" y="283"/>
                </a:lnTo>
                <a:lnTo>
                  <a:pt x="0" y="300"/>
                </a:lnTo>
                <a:lnTo>
                  <a:pt x="0" y="316"/>
                </a:lnTo>
                <a:lnTo>
                  <a:pt x="1" y="333"/>
                </a:lnTo>
                <a:lnTo>
                  <a:pt x="3" y="351"/>
                </a:lnTo>
                <a:lnTo>
                  <a:pt x="6" y="369"/>
                </a:lnTo>
                <a:lnTo>
                  <a:pt x="12" y="389"/>
                </a:lnTo>
                <a:lnTo>
                  <a:pt x="19" y="409"/>
                </a:lnTo>
                <a:lnTo>
                  <a:pt x="26" y="431"/>
                </a:lnTo>
                <a:lnTo>
                  <a:pt x="35" y="453"/>
                </a:lnTo>
                <a:lnTo>
                  <a:pt x="45" y="475"/>
                </a:lnTo>
                <a:lnTo>
                  <a:pt x="67" y="522"/>
                </a:lnTo>
                <a:lnTo>
                  <a:pt x="92" y="570"/>
                </a:lnTo>
                <a:lnTo>
                  <a:pt x="119" y="616"/>
                </a:lnTo>
                <a:lnTo>
                  <a:pt x="146" y="663"/>
                </a:lnTo>
                <a:lnTo>
                  <a:pt x="175" y="707"/>
                </a:lnTo>
                <a:lnTo>
                  <a:pt x="201" y="749"/>
                </a:lnTo>
                <a:lnTo>
                  <a:pt x="227" y="788"/>
                </a:lnTo>
                <a:lnTo>
                  <a:pt x="251" y="822"/>
                </a:lnTo>
                <a:lnTo>
                  <a:pt x="286" y="872"/>
                </a:lnTo>
                <a:lnTo>
                  <a:pt x="303" y="895"/>
                </a:lnTo>
                <a:lnTo>
                  <a:pt x="306" y="898"/>
                </a:lnTo>
                <a:lnTo>
                  <a:pt x="308" y="900"/>
                </a:lnTo>
                <a:lnTo>
                  <a:pt x="311" y="901"/>
                </a:lnTo>
                <a:lnTo>
                  <a:pt x="315" y="901"/>
                </a:lnTo>
                <a:lnTo>
                  <a:pt x="318" y="901"/>
                </a:lnTo>
                <a:lnTo>
                  <a:pt x="321" y="900"/>
                </a:lnTo>
                <a:lnTo>
                  <a:pt x="325" y="898"/>
                </a:lnTo>
                <a:lnTo>
                  <a:pt x="327" y="895"/>
                </a:lnTo>
                <a:lnTo>
                  <a:pt x="343" y="872"/>
                </a:lnTo>
                <a:lnTo>
                  <a:pt x="380" y="822"/>
                </a:lnTo>
                <a:lnTo>
                  <a:pt x="403" y="788"/>
                </a:lnTo>
                <a:lnTo>
                  <a:pt x="428" y="749"/>
                </a:lnTo>
                <a:lnTo>
                  <a:pt x="456" y="707"/>
                </a:lnTo>
                <a:lnTo>
                  <a:pt x="483" y="663"/>
                </a:lnTo>
                <a:lnTo>
                  <a:pt x="511" y="616"/>
                </a:lnTo>
                <a:lnTo>
                  <a:pt x="537" y="570"/>
                </a:lnTo>
                <a:lnTo>
                  <a:pt x="562" y="522"/>
                </a:lnTo>
                <a:lnTo>
                  <a:pt x="585" y="475"/>
                </a:lnTo>
                <a:lnTo>
                  <a:pt x="594" y="453"/>
                </a:lnTo>
                <a:lnTo>
                  <a:pt x="603" y="431"/>
                </a:lnTo>
                <a:lnTo>
                  <a:pt x="611" y="409"/>
                </a:lnTo>
                <a:lnTo>
                  <a:pt x="618" y="389"/>
                </a:lnTo>
                <a:lnTo>
                  <a:pt x="623" y="369"/>
                </a:lnTo>
                <a:lnTo>
                  <a:pt x="627" y="351"/>
                </a:lnTo>
                <a:lnTo>
                  <a:pt x="630" y="333"/>
                </a:lnTo>
                <a:lnTo>
                  <a:pt x="631" y="316"/>
                </a:lnTo>
                <a:lnTo>
                  <a:pt x="630" y="300"/>
                </a:lnTo>
                <a:lnTo>
                  <a:pt x="629" y="283"/>
                </a:lnTo>
                <a:lnTo>
                  <a:pt x="626" y="268"/>
                </a:lnTo>
                <a:lnTo>
                  <a:pt x="624" y="253"/>
                </a:lnTo>
                <a:lnTo>
                  <a:pt x="621" y="237"/>
                </a:lnTo>
                <a:lnTo>
                  <a:pt x="616" y="223"/>
                </a:lnTo>
                <a:lnTo>
                  <a:pt x="611" y="207"/>
                </a:lnTo>
                <a:lnTo>
                  <a:pt x="605" y="193"/>
                </a:lnTo>
                <a:lnTo>
                  <a:pt x="599" y="180"/>
                </a:lnTo>
                <a:lnTo>
                  <a:pt x="592" y="166"/>
                </a:lnTo>
                <a:lnTo>
                  <a:pt x="585" y="152"/>
                </a:lnTo>
                <a:lnTo>
                  <a:pt x="577" y="140"/>
                </a:lnTo>
                <a:lnTo>
                  <a:pt x="568" y="127"/>
                </a:lnTo>
                <a:lnTo>
                  <a:pt x="558" y="116"/>
                </a:lnTo>
                <a:lnTo>
                  <a:pt x="548" y="104"/>
                </a:lnTo>
                <a:lnTo>
                  <a:pt x="538" y="93"/>
                </a:lnTo>
                <a:lnTo>
                  <a:pt x="527" y="83"/>
                </a:lnTo>
                <a:lnTo>
                  <a:pt x="515" y="73"/>
                </a:lnTo>
                <a:lnTo>
                  <a:pt x="504" y="63"/>
                </a:lnTo>
                <a:lnTo>
                  <a:pt x="491" y="54"/>
                </a:lnTo>
                <a:lnTo>
                  <a:pt x="479" y="47"/>
                </a:lnTo>
                <a:lnTo>
                  <a:pt x="466" y="39"/>
                </a:lnTo>
                <a:lnTo>
                  <a:pt x="451" y="31"/>
                </a:lnTo>
                <a:lnTo>
                  <a:pt x="438" y="26"/>
                </a:lnTo>
                <a:lnTo>
                  <a:pt x="424" y="20"/>
                </a:lnTo>
                <a:lnTo>
                  <a:pt x="408" y="15"/>
                </a:lnTo>
                <a:lnTo>
                  <a:pt x="394" y="10"/>
                </a:lnTo>
                <a:lnTo>
                  <a:pt x="379" y="7"/>
                </a:lnTo>
                <a:lnTo>
                  <a:pt x="363" y="5"/>
                </a:lnTo>
                <a:lnTo>
                  <a:pt x="348" y="3"/>
                </a:lnTo>
                <a:lnTo>
                  <a:pt x="331" y="2"/>
                </a:lnTo>
                <a:lnTo>
                  <a:pt x="315" y="0"/>
                </a:lnTo>
                <a:lnTo>
                  <a:pt x="315"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2511">
            <a:extLst>
              <a:ext uri="{FF2B5EF4-FFF2-40B4-BE49-F238E27FC236}">
                <a16:creationId xmlns:a16="http://schemas.microsoft.com/office/drawing/2014/main" id="{13E25518-7720-4ADC-9357-D54BA1B4819B}"/>
              </a:ext>
            </a:extLst>
          </p:cNvPr>
          <p:cNvSpPr>
            <a:spLocks noEditPoints="1"/>
          </p:cNvSpPr>
          <p:nvPr/>
        </p:nvSpPr>
        <p:spPr bwMode="auto">
          <a:xfrm>
            <a:off x="4533900" y="3414713"/>
            <a:ext cx="201613" cy="285750"/>
          </a:xfrm>
          <a:custGeom>
            <a:avLst/>
            <a:gdLst>
              <a:gd name="T0" fmla="*/ 288 w 631"/>
              <a:gd name="T1" fmla="*/ 449 h 901"/>
              <a:gd name="T2" fmla="*/ 251 w 631"/>
              <a:gd name="T3" fmla="*/ 434 h 901"/>
              <a:gd name="T4" fmla="*/ 220 w 631"/>
              <a:gd name="T5" fmla="*/ 411 h 901"/>
              <a:gd name="T6" fmla="*/ 196 w 631"/>
              <a:gd name="T7" fmla="*/ 380 h 901"/>
              <a:gd name="T8" fmla="*/ 183 w 631"/>
              <a:gd name="T9" fmla="*/ 343 h 901"/>
              <a:gd name="T10" fmla="*/ 180 w 631"/>
              <a:gd name="T11" fmla="*/ 302 h 901"/>
              <a:gd name="T12" fmla="*/ 190 w 631"/>
              <a:gd name="T13" fmla="*/ 264 h 901"/>
              <a:gd name="T14" fmla="*/ 211 w 631"/>
              <a:gd name="T15" fmla="*/ 231 h 901"/>
              <a:gd name="T16" fmla="*/ 240 w 631"/>
              <a:gd name="T17" fmla="*/ 204 h 901"/>
              <a:gd name="T18" fmla="*/ 275 w 631"/>
              <a:gd name="T19" fmla="*/ 186 h 901"/>
              <a:gd name="T20" fmla="*/ 315 w 631"/>
              <a:gd name="T21" fmla="*/ 181 h 901"/>
              <a:gd name="T22" fmla="*/ 355 w 631"/>
              <a:gd name="T23" fmla="*/ 186 h 901"/>
              <a:gd name="T24" fmla="*/ 391 w 631"/>
              <a:gd name="T25" fmla="*/ 204 h 901"/>
              <a:gd name="T26" fmla="*/ 419 w 631"/>
              <a:gd name="T27" fmla="*/ 231 h 901"/>
              <a:gd name="T28" fmla="*/ 439 w 631"/>
              <a:gd name="T29" fmla="*/ 264 h 901"/>
              <a:gd name="T30" fmla="*/ 449 w 631"/>
              <a:gd name="T31" fmla="*/ 302 h 901"/>
              <a:gd name="T32" fmla="*/ 448 w 631"/>
              <a:gd name="T33" fmla="*/ 343 h 901"/>
              <a:gd name="T34" fmla="*/ 434 w 631"/>
              <a:gd name="T35" fmla="*/ 380 h 901"/>
              <a:gd name="T36" fmla="*/ 411 w 631"/>
              <a:gd name="T37" fmla="*/ 411 h 901"/>
              <a:gd name="T38" fmla="*/ 380 w 631"/>
              <a:gd name="T39" fmla="*/ 435 h 901"/>
              <a:gd name="T40" fmla="*/ 342 w 631"/>
              <a:gd name="T41" fmla="*/ 449 h 901"/>
              <a:gd name="T42" fmla="*/ 315 w 631"/>
              <a:gd name="T43" fmla="*/ 0 h 901"/>
              <a:gd name="T44" fmla="*/ 267 w 631"/>
              <a:gd name="T45" fmla="*/ 4 h 901"/>
              <a:gd name="T46" fmla="*/ 221 w 631"/>
              <a:gd name="T47" fmla="*/ 15 h 901"/>
              <a:gd name="T48" fmla="*/ 178 w 631"/>
              <a:gd name="T49" fmla="*/ 31 h 901"/>
              <a:gd name="T50" fmla="*/ 139 w 631"/>
              <a:gd name="T51" fmla="*/ 54 h 901"/>
              <a:gd name="T52" fmla="*/ 103 w 631"/>
              <a:gd name="T53" fmla="*/ 83 h 901"/>
              <a:gd name="T54" fmla="*/ 71 w 631"/>
              <a:gd name="T55" fmla="*/ 115 h 901"/>
              <a:gd name="T56" fmla="*/ 45 w 631"/>
              <a:gd name="T57" fmla="*/ 152 h 901"/>
              <a:gd name="T58" fmla="*/ 24 w 631"/>
              <a:gd name="T59" fmla="*/ 193 h 901"/>
              <a:gd name="T60" fmla="*/ 10 w 631"/>
              <a:gd name="T61" fmla="*/ 237 h 901"/>
              <a:gd name="T62" fmla="*/ 1 w 631"/>
              <a:gd name="T63" fmla="*/ 283 h 901"/>
              <a:gd name="T64" fmla="*/ 1 w 631"/>
              <a:gd name="T65" fmla="*/ 333 h 901"/>
              <a:gd name="T66" fmla="*/ 12 w 631"/>
              <a:gd name="T67" fmla="*/ 389 h 901"/>
              <a:gd name="T68" fmla="*/ 35 w 631"/>
              <a:gd name="T69" fmla="*/ 453 h 901"/>
              <a:gd name="T70" fmla="*/ 92 w 631"/>
              <a:gd name="T71" fmla="*/ 570 h 901"/>
              <a:gd name="T72" fmla="*/ 175 w 631"/>
              <a:gd name="T73" fmla="*/ 707 h 901"/>
              <a:gd name="T74" fmla="*/ 251 w 631"/>
              <a:gd name="T75" fmla="*/ 822 h 901"/>
              <a:gd name="T76" fmla="*/ 306 w 631"/>
              <a:gd name="T77" fmla="*/ 898 h 901"/>
              <a:gd name="T78" fmla="*/ 315 w 631"/>
              <a:gd name="T79" fmla="*/ 901 h 901"/>
              <a:gd name="T80" fmla="*/ 325 w 631"/>
              <a:gd name="T81" fmla="*/ 898 h 901"/>
              <a:gd name="T82" fmla="*/ 380 w 631"/>
              <a:gd name="T83" fmla="*/ 822 h 901"/>
              <a:gd name="T84" fmla="*/ 456 w 631"/>
              <a:gd name="T85" fmla="*/ 707 h 901"/>
              <a:gd name="T86" fmla="*/ 537 w 631"/>
              <a:gd name="T87" fmla="*/ 570 h 901"/>
              <a:gd name="T88" fmla="*/ 594 w 631"/>
              <a:gd name="T89" fmla="*/ 453 h 901"/>
              <a:gd name="T90" fmla="*/ 618 w 631"/>
              <a:gd name="T91" fmla="*/ 389 h 901"/>
              <a:gd name="T92" fmla="*/ 630 w 631"/>
              <a:gd name="T93" fmla="*/ 333 h 901"/>
              <a:gd name="T94" fmla="*/ 629 w 631"/>
              <a:gd name="T95" fmla="*/ 283 h 901"/>
              <a:gd name="T96" fmla="*/ 621 w 631"/>
              <a:gd name="T97" fmla="*/ 237 h 901"/>
              <a:gd name="T98" fmla="*/ 605 w 631"/>
              <a:gd name="T99" fmla="*/ 193 h 901"/>
              <a:gd name="T100" fmla="*/ 585 w 631"/>
              <a:gd name="T101" fmla="*/ 152 h 901"/>
              <a:gd name="T102" fmla="*/ 558 w 631"/>
              <a:gd name="T103" fmla="*/ 116 h 901"/>
              <a:gd name="T104" fmla="*/ 527 w 631"/>
              <a:gd name="T105" fmla="*/ 83 h 901"/>
              <a:gd name="T106" fmla="*/ 491 w 631"/>
              <a:gd name="T107" fmla="*/ 54 h 901"/>
              <a:gd name="T108" fmla="*/ 451 w 631"/>
              <a:gd name="T109" fmla="*/ 31 h 901"/>
              <a:gd name="T110" fmla="*/ 408 w 631"/>
              <a:gd name="T111" fmla="*/ 15 h 901"/>
              <a:gd name="T112" fmla="*/ 363 w 631"/>
              <a:gd name="T113" fmla="*/ 5 h 901"/>
              <a:gd name="T114" fmla="*/ 315 w 631"/>
              <a:gd name="T115" fmla="*/ 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1" h="901">
                <a:moveTo>
                  <a:pt x="315" y="451"/>
                </a:moveTo>
                <a:lnTo>
                  <a:pt x="302" y="451"/>
                </a:lnTo>
                <a:lnTo>
                  <a:pt x="288" y="449"/>
                </a:lnTo>
                <a:lnTo>
                  <a:pt x="275" y="445"/>
                </a:lnTo>
                <a:lnTo>
                  <a:pt x="263" y="441"/>
                </a:lnTo>
                <a:lnTo>
                  <a:pt x="251" y="434"/>
                </a:lnTo>
                <a:lnTo>
                  <a:pt x="240" y="428"/>
                </a:lnTo>
                <a:lnTo>
                  <a:pt x="229" y="420"/>
                </a:lnTo>
                <a:lnTo>
                  <a:pt x="220" y="411"/>
                </a:lnTo>
                <a:lnTo>
                  <a:pt x="211" y="402"/>
                </a:lnTo>
                <a:lnTo>
                  <a:pt x="204" y="391"/>
                </a:lnTo>
                <a:lnTo>
                  <a:pt x="196" y="380"/>
                </a:lnTo>
                <a:lnTo>
                  <a:pt x="190" y="368"/>
                </a:lnTo>
                <a:lnTo>
                  <a:pt x="186" y="356"/>
                </a:lnTo>
                <a:lnTo>
                  <a:pt x="183" y="343"/>
                </a:lnTo>
                <a:lnTo>
                  <a:pt x="180" y="330"/>
                </a:lnTo>
                <a:lnTo>
                  <a:pt x="180" y="316"/>
                </a:lnTo>
                <a:lnTo>
                  <a:pt x="180" y="302"/>
                </a:lnTo>
                <a:lnTo>
                  <a:pt x="183" y="289"/>
                </a:lnTo>
                <a:lnTo>
                  <a:pt x="186" y="276"/>
                </a:lnTo>
                <a:lnTo>
                  <a:pt x="190" y="264"/>
                </a:lnTo>
                <a:lnTo>
                  <a:pt x="196" y="251"/>
                </a:lnTo>
                <a:lnTo>
                  <a:pt x="204" y="240"/>
                </a:lnTo>
                <a:lnTo>
                  <a:pt x="211" y="231"/>
                </a:lnTo>
                <a:lnTo>
                  <a:pt x="220" y="221"/>
                </a:lnTo>
                <a:lnTo>
                  <a:pt x="229" y="212"/>
                </a:lnTo>
                <a:lnTo>
                  <a:pt x="240" y="204"/>
                </a:lnTo>
                <a:lnTo>
                  <a:pt x="251" y="197"/>
                </a:lnTo>
                <a:lnTo>
                  <a:pt x="263" y="192"/>
                </a:lnTo>
                <a:lnTo>
                  <a:pt x="275" y="186"/>
                </a:lnTo>
                <a:lnTo>
                  <a:pt x="288" y="183"/>
                </a:lnTo>
                <a:lnTo>
                  <a:pt x="302" y="181"/>
                </a:lnTo>
                <a:lnTo>
                  <a:pt x="315" y="181"/>
                </a:lnTo>
                <a:lnTo>
                  <a:pt x="329" y="181"/>
                </a:lnTo>
                <a:lnTo>
                  <a:pt x="342" y="183"/>
                </a:lnTo>
                <a:lnTo>
                  <a:pt x="355" y="186"/>
                </a:lnTo>
                <a:lnTo>
                  <a:pt x="368" y="192"/>
                </a:lnTo>
                <a:lnTo>
                  <a:pt x="380" y="197"/>
                </a:lnTo>
                <a:lnTo>
                  <a:pt x="391" y="204"/>
                </a:lnTo>
                <a:lnTo>
                  <a:pt x="401" y="212"/>
                </a:lnTo>
                <a:lnTo>
                  <a:pt x="411" y="221"/>
                </a:lnTo>
                <a:lnTo>
                  <a:pt x="419" y="231"/>
                </a:lnTo>
                <a:lnTo>
                  <a:pt x="427" y="240"/>
                </a:lnTo>
                <a:lnTo>
                  <a:pt x="434" y="251"/>
                </a:lnTo>
                <a:lnTo>
                  <a:pt x="439" y="264"/>
                </a:lnTo>
                <a:lnTo>
                  <a:pt x="444" y="276"/>
                </a:lnTo>
                <a:lnTo>
                  <a:pt x="448" y="289"/>
                </a:lnTo>
                <a:lnTo>
                  <a:pt x="449" y="302"/>
                </a:lnTo>
                <a:lnTo>
                  <a:pt x="450" y="316"/>
                </a:lnTo>
                <a:lnTo>
                  <a:pt x="449" y="330"/>
                </a:lnTo>
                <a:lnTo>
                  <a:pt x="448" y="343"/>
                </a:lnTo>
                <a:lnTo>
                  <a:pt x="444" y="356"/>
                </a:lnTo>
                <a:lnTo>
                  <a:pt x="439" y="368"/>
                </a:lnTo>
                <a:lnTo>
                  <a:pt x="434" y="380"/>
                </a:lnTo>
                <a:lnTo>
                  <a:pt x="427" y="391"/>
                </a:lnTo>
                <a:lnTo>
                  <a:pt x="419" y="402"/>
                </a:lnTo>
                <a:lnTo>
                  <a:pt x="411" y="411"/>
                </a:lnTo>
                <a:lnTo>
                  <a:pt x="401" y="420"/>
                </a:lnTo>
                <a:lnTo>
                  <a:pt x="391" y="428"/>
                </a:lnTo>
                <a:lnTo>
                  <a:pt x="380" y="435"/>
                </a:lnTo>
                <a:lnTo>
                  <a:pt x="368" y="441"/>
                </a:lnTo>
                <a:lnTo>
                  <a:pt x="355" y="445"/>
                </a:lnTo>
                <a:lnTo>
                  <a:pt x="342" y="449"/>
                </a:lnTo>
                <a:lnTo>
                  <a:pt x="329" y="451"/>
                </a:lnTo>
                <a:lnTo>
                  <a:pt x="315" y="451"/>
                </a:lnTo>
                <a:close/>
                <a:moveTo>
                  <a:pt x="315" y="0"/>
                </a:moveTo>
                <a:lnTo>
                  <a:pt x="299" y="0"/>
                </a:lnTo>
                <a:lnTo>
                  <a:pt x="283" y="3"/>
                </a:lnTo>
                <a:lnTo>
                  <a:pt x="267" y="4"/>
                </a:lnTo>
                <a:lnTo>
                  <a:pt x="252" y="7"/>
                </a:lnTo>
                <a:lnTo>
                  <a:pt x="237" y="10"/>
                </a:lnTo>
                <a:lnTo>
                  <a:pt x="221" y="15"/>
                </a:lnTo>
                <a:lnTo>
                  <a:pt x="207" y="20"/>
                </a:lnTo>
                <a:lnTo>
                  <a:pt x="193" y="26"/>
                </a:lnTo>
                <a:lnTo>
                  <a:pt x="178" y="31"/>
                </a:lnTo>
                <a:lnTo>
                  <a:pt x="165" y="39"/>
                </a:lnTo>
                <a:lnTo>
                  <a:pt x="152" y="47"/>
                </a:lnTo>
                <a:lnTo>
                  <a:pt x="139" y="54"/>
                </a:lnTo>
                <a:lnTo>
                  <a:pt x="126" y="63"/>
                </a:lnTo>
                <a:lnTo>
                  <a:pt x="114" y="73"/>
                </a:lnTo>
                <a:lnTo>
                  <a:pt x="103" y="83"/>
                </a:lnTo>
                <a:lnTo>
                  <a:pt x="92" y="93"/>
                </a:lnTo>
                <a:lnTo>
                  <a:pt x="81" y="104"/>
                </a:lnTo>
                <a:lnTo>
                  <a:pt x="71" y="115"/>
                </a:lnTo>
                <a:lnTo>
                  <a:pt x="63" y="127"/>
                </a:lnTo>
                <a:lnTo>
                  <a:pt x="54" y="140"/>
                </a:lnTo>
                <a:lnTo>
                  <a:pt x="45" y="152"/>
                </a:lnTo>
                <a:lnTo>
                  <a:pt x="37" y="166"/>
                </a:lnTo>
                <a:lnTo>
                  <a:pt x="31" y="180"/>
                </a:lnTo>
                <a:lnTo>
                  <a:pt x="24" y="193"/>
                </a:lnTo>
                <a:lnTo>
                  <a:pt x="19" y="207"/>
                </a:lnTo>
                <a:lnTo>
                  <a:pt x="14" y="223"/>
                </a:lnTo>
                <a:lnTo>
                  <a:pt x="10" y="237"/>
                </a:lnTo>
                <a:lnTo>
                  <a:pt x="6" y="253"/>
                </a:lnTo>
                <a:lnTo>
                  <a:pt x="3" y="268"/>
                </a:lnTo>
                <a:lnTo>
                  <a:pt x="1" y="283"/>
                </a:lnTo>
                <a:lnTo>
                  <a:pt x="0" y="300"/>
                </a:lnTo>
                <a:lnTo>
                  <a:pt x="0" y="316"/>
                </a:lnTo>
                <a:lnTo>
                  <a:pt x="1" y="333"/>
                </a:lnTo>
                <a:lnTo>
                  <a:pt x="3" y="351"/>
                </a:lnTo>
                <a:lnTo>
                  <a:pt x="6" y="369"/>
                </a:lnTo>
                <a:lnTo>
                  <a:pt x="12" y="389"/>
                </a:lnTo>
                <a:lnTo>
                  <a:pt x="19" y="409"/>
                </a:lnTo>
                <a:lnTo>
                  <a:pt x="26" y="431"/>
                </a:lnTo>
                <a:lnTo>
                  <a:pt x="35" y="453"/>
                </a:lnTo>
                <a:lnTo>
                  <a:pt x="45" y="475"/>
                </a:lnTo>
                <a:lnTo>
                  <a:pt x="67" y="522"/>
                </a:lnTo>
                <a:lnTo>
                  <a:pt x="92" y="570"/>
                </a:lnTo>
                <a:lnTo>
                  <a:pt x="119" y="616"/>
                </a:lnTo>
                <a:lnTo>
                  <a:pt x="146" y="663"/>
                </a:lnTo>
                <a:lnTo>
                  <a:pt x="175" y="707"/>
                </a:lnTo>
                <a:lnTo>
                  <a:pt x="201" y="749"/>
                </a:lnTo>
                <a:lnTo>
                  <a:pt x="227" y="788"/>
                </a:lnTo>
                <a:lnTo>
                  <a:pt x="251" y="822"/>
                </a:lnTo>
                <a:lnTo>
                  <a:pt x="286" y="872"/>
                </a:lnTo>
                <a:lnTo>
                  <a:pt x="303" y="895"/>
                </a:lnTo>
                <a:lnTo>
                  <a:pt x="306" y="898"/>
                </a:lnTo>
                <a:lnTo>
                  <a:pt x="308" y="900"/>
                </a:lnTo>
                <a:lnTo>
                  <a:pt x="311" y="901"/>
                </a:lnTo>
                <a:lnTo>
                  <a:pt x="315" y="901"/>
                </a:lnTo>
                <a:lnTo>
                  <a:pt x="318" y="901"/>
                </a:lnTo>
                <a:lnTo>
                  <a:pt x="321" y="900"/>
                </a:lnTo>
                <a:lnTo>
                  <a:pt x="325" y="898"/>
                </a:lnTo>
                <a:lnTo>
                  <a:pt x="327" y="895"/>
                </a:lnTo>
                <a:lnTo>
                  <a:pt x="343" y="872"/>
                </a:lnTo>
                <a:lnTo>
                  <a:pt x="380" y="822"/>
                </a:lnTo>
                <a:lnTo>
                  <a:pt x="403" y="788"/>
                </a:lnTo>
                <a:lnTo>
                  <a:pt x="428" y="749"/>
                </a:lnTo>
                <a:lnTo>
                  <a:pt x="456" y="707"/>
                </a:lnTo>
                <a:lnTo>
                  <a:pt x="483" y="663"/>
                </a:lnTo>
                <a:lnTo>
                  <a:pt x="511" y="616"/>
                </a:lnTo>
                <a:lnTo>
                  <a:pt x="537" y="570"/>
                </a:lnTo>
                <a:lnTo>
                  <a:pt x="562" y="522"/>
                </a:lnTo>
                <a:lnTo>
                  <a:pt x="585" y="475"/>
                </a:lnTo>
                <a:lnTo>
                  <a:pt x="594" y="453"/>
                </a:lnTo>
                <a:lnTo>
                  <a:pt x="603" y="431"/>
                </a:lnTo>
                <a:lnTo>
                  <a:pt x="611" y="409"/>
                </a:lnTo>
                <a:lnTo>
                  <a:pt x="618" y="389"/>
                </a:lnTo>
                <a:lnTo>
                  <a:pt x="623" y="369"/>
                </a:lnTo>
                <a:lnTo>
                  <a:pt x="627" y="351"/>
                </a:lnTo>
                <a:lnTo>
                  <a:pt x="630" y="333"/>
                </a:lnTo>
                <a:lnTo>
                  <a:pt x="631" y="316"/>
                </a:lnTo>
                <a:lnTo>
                  <a:pt x="630" y="300"/>
                </a:lnTo>
                <a:lnTo>
                  <a:pt x="629" y="283"/>
                </a:lnTo>
                <a:lnTo>
                  <a:pt x="626" y="268"/>
                </a:lnTo>
                <a:lnTo>
                  <a:pt x="624" y="253"/>
                </a:lnTo>
                <a:lnTo>
                  <a:pt x="621" y="237"/>
                </a:lnTo>
                <a:lnTo>
                  <a:pt x="616" y="223"/>
                </a:lnTo>
                <a:lnTo>
                  <a:pt x="611" y="207"/>
                </a:lnTo>
                <a:lnTo>
                  <a:pt x="605" y="193"/>
                </a:lnTo>
                <a:lnTo>
                  <a:pt x="599" y="180"/>
                </a:lnTo>
                <a:lnTo>
                  <a:pt x="592" y="166"/>
                </a:lnTo>
                <a:lnTo>
                  <a:pt x="585" y="152"/>
                </a:lnTo>
                <a:lnTo>
                  <a:pt x="577" y="140"/>
                </a:lnTo>
                <a:lnTo>
                  <a:pt x="568" y="127"/>
                </a:lnTo>
                <a:lnTo>
                  <a:pt x="558" y="116"/>
                </a:lnTo>
                <a:lnTo>
                  <a:pt x="548" y="104"/>
                </a:lnTo>
                <a:lnTo>
                  <a:pt x="538" y="93"/>
                </a:lnTo>
                <a:lnTo>
                  <a:pt x="527" y="83"/>
                </a:lnTo>
                <a:lnTo>
                  <a:pt x="515" y="73"/>
                </a:lnTo>
                <a:lnTo>
                  <a:pt x="504" y="63"/>
                </a:lnTo>
                <a:lnTo>
                  <a:pt x="491" y="54"/>
                </a:lnTo>
                <a:lnTo>
                  <a:pt x="479" y="47"/>
                </a:lnTo>
                <a:lnTo>
                  <a:pt x="466" y="39"/>
                </a:lnTo>
                <a:lnTo>
                  <a:pt x="451" y="31"/>
                </a:lnTo>
                <a:lnTo>
                  <a:pt x="438" y="26"/>
                </a:lnTo>
                <a:lnTo>
                  <a:pt x="424" y="20"/>
                </a:lnTo>
                <a:lnTo>
                  <a:pt x="408" y="15"/>
                </a:lnTo>
                <a:lnTo>
                  <a:pt x="394" y="10"/>
                </a:lnTo>
                <a:lnTo>
                  <a:pt x="379" y="7"/>
                </a:lnTo>
                <a:lnTo>
                  <a:pt x="363" y="5"/>
                </a:lnTo>
                <a:lnTo>
                  <a:pt x="348" y="3"/>
                </a:lnTo>
                <a:lnTo>
                  <a:pt x="331" y="2"/>
                </a:lnTo>
                <a:lnTo>
                  <a:pt x="315" y="0"/>
                </a:lnTo>
                <a:lnTo>
                  <a:pt x="315"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2511">
            <a:extLst>
              <a:ext uri="{FF2B5EF4-FFF2-40B4-BE49-F238E27FC236}">
                <a16:creationId xmlns:a16="http://schemas.microsoft.com/office/drawing/2014/main" id="{55B7E008-D049-4B7F-8C42-05501A972CBA}"/>
              </a:ext>
            </a:extLst>
          </p:cNvPr>
          <p:cNvSpPr>
            <a:spLocks noEditPoints="1"/>
          </p:cNvSpPr>
          <p:nvPr/>
        </p:nvSpPr>
        <p:spPr bwMode="auto">
          <a:xfrm>
            <a:off x="3680562" y="2897188"/>
            <a:ext cx="201613" cy="285750"/>
          </a:xfrm>
          <a:custGeom>
            <a:avLst/>
            <a:gdLst>
              <a:gd name="T0" fmla="*/ 288 w 631"/>
              <a:gd name="T1" fmla="*/ 449 h 901"/>
              <a:gd name="T2" fmla="*/ 251 w 631"/>
              <a:gd name="T3" fmla="*/ 434 h 901"/>
              <a:gd name="T4" fmla="*/ 220 w 631"/>
              <a:gd name="T5" fmla="*/ 411 h 901"/>
              <a:gd name="T6" fmla="*/ 196 w 631"/>
              <a:gd name="T7" fmla="*/ 380 h 901"/>
              <a:gd name="T8" fmla="*/ 183 w 631"/>
              <a:gd name="T9" fmla="*/ 343 h 901"/>
              <a:gd name="T10" fmla="*/ 180 w 631"/>
              <a:gd name="T11" fmla="*/ 302 h 901"/>
              <a:gd name="T12" fmla="*/ 190 w 631"/>
              <a:gd name="T13" fmla="*/ 264 h 901"/>
              <a:gd name="T14" fmla="*/ 211 w 631"/>
              <a:gd name="T15" fmla="*/ 231 h 901"/>
              <a:gd name="T16" fmla="*/ 240 w 631"/>
              <a:gd name="T17" fmla="*/ 204 h 901"/>
              <a:gd name="T18" fmla="*/ 275 w 631"/>
              <a:gd name="T19" fmla="*/ 186 h 901"/>
              <a:gd name="T20" fmla="*/ 315 w 631"/>
              <a:gd name="T21" fmla="*/ 181 h 901"/>
              <a:gd name="T22" fmla="*/ 355 w 631"/>
              <a:gd name="T23" fmla="*/ 186 h 901"/>
              <a:gd name="T24" fmla="*/ 391 w 631"/>
              <a:gd name="T25" fmla="*/ 204 h 901"/>
              <a:gd name="T26" fmla="*/ 419 w 631"/>
              <a:gd name="T27" fmla="*/ 231 h 901"/>
              <a:gd name="T28" fmla="*/ 439 w 631"/>
              <a:gd name="T29" fmla="*/ 264 h 901"/>
              <a:gd name="T30" fmla="*/ 449 w 631"/>
              <a:gd name="T31" fmla="*/ 302 h 901"/>
              <a:gd name="T32" fmla="*/ 448 w 631"/>
              <a:gd name="T33" fmla="*/ 343 h 901"/>
              <a:gd name="T34" fmla="*/ 434 w 631"/>
              <a:gd name="T35" fmla="*/ 380 h 901"/>
              <a:gd name="T36" fmla="*/ 411 w 631"/>
              <a:gd name="T37" fmla="*/ 411 h 901"/>
              <a:gd name="T38" fmla="*/ 380 w 631"/>
              <a:gd name="T39" fmla="*/ 435 h 901"/>
              <a:gd name="T40" fmla="*/ 342 w 631"/>
              <a:gd name="T41" fmla="*/ 449 h 901"/>
              <a:gd name="T42" fmla="*/ 315 w 631"/>
              <a:gd name="T43" fmla="*/ 0 h 901"/>
              <a:gd name="T44" fmla="*/ 267 w 631"/>
              <a:gd name="T45" fmla="*/ 4 h 901"/>
              <a:gd name="T46" fmla="*/ 221 w 631"/>
              <a:gd name="T47" fmla="*/ 15 h 901"/>
              <a:gd name="T48" fmla="*/ 178 w 631"/>
              <a:gd name="T49" fmla="*/ 31 h 901"/>
              <a:gd name="T50" fmla="*/ 139 w 631"/>
              <a:gd name="T51" fmla="*/ 54 h 901"/>
              <a:gd name="T52" fmla="*/ 103 w 631"/>
              <a:gd name="T53" fmla="*/ 83 h 901"/>
              <a:gd name="T54" fmla="*/ 71 w 631"/>
              <a:gd name="T55" fmla="*/ 115 h 901"/>
              <a:gd name="T56" fmla="*/ 45 w 631"/>
              <a:gd name="T57" fmla="*/ 152 h 901"/>
              <a:gd name="T58" fmla="*/ 24 w 631"/>
              <a:gd name="T59" fmla="*/ 193 h 901"/>
              <a:gd name="T60" fmla="*/ 10 w 631"/>
              <a:gd name="T61" fmla="*/ 237 h 901"/>
              <a:gd name="T62" fmla="*/ 1 w 631"/>
              <a:gd name="T63" fmla="*/ 283 h 901"/>
              <a:gd name="T64" fmla="*/ 1 w 631"/>
              <a:gd name="T65" fmla="*/ 333 h 901"/>
              <a:gd name="T66" fmla="*/ 12 w 631"/>
              <a:gd name="T67" fmla="*/ 389 h 901"/>
              <a:gd name="T68" fmla="*/ 35 w 631"/>
              <a:gd name="T69" fmla="*/ 453 h 901"/>
              <a:gd name="T70" fmla="*/ 92 w 631"/>
              <a:gd name="T71" fmla="*/ 570 h 901"/>
              <a:gd name="T72" fmla="*/ 175 w 631"/>
              <a:gd name="T73" fmla="*/ 707 h 901"/>
              <a:gd name="T74" fmla="*/ 251 w 631"/>
              <a:gd name="T75" fmla="*/ 822 h 901"/>
              <a:gd name="T76" fmla="*/ 306 w 631"/>
              <a:gd name="T77" fmla="*/ 898 h 901"/>
              <a:gd name="T78" fmla="*/ 315 w 631"/>
              <a:gd name="T79" fmla="*/ 901 h 901"/>
              <a:gd name="T80" fmla="*/ 325 w 631"/>
              <a:gd name="T81" fmla="*/ 898 h 901"/>
              <a:gd name="T82" fmla="*/ 380 w 631"/>
              <a:gd name="T83" fmla="*/ 822 h 901"/>
              <a:gd name="T84" fmla="*/ 456 w 631"/>
              <a:gd name="T85" fmla="*/ 707 h 901"/>
              <a:gd name="T86" fmla="*/ 537 w 631"/>
              <a:gd name="T87" fmla="*/ 570 h 901"/>
              <a:gd name="T88" fmla="*/ 594 w 631"/>
              <a:gd name="T89" fmla="*/ 453 h 901"/>
              <a:gd name="T90" fmla="*/ 618 w 631"/>
              <a:gd name="T91" fmla="*/ 389 h 901"/>
              <a:gd name="T92" fmla="*/ 630 w 631"/>
              <a:gd name="T93" fmla="*/ 333 h 901"/>
              <a:gd name="T94" fmla="*/ 629 w 631"/>
              <a:gd name="T95" fmla="*/ 283 h 901"/>
              <a:gd name="T96" fmla="*/ 621 w 631"/>
              <a:gd name="T97" fmla="*/ 237 h 901"/>
              <a:gd name="T98" fmla="*/ 605 w 631"/>
              <a:gd name="T99" fmla="*/ 193 h 901"/>
              <a:gd name="T100" fmla="*/ 585 w 631"/>
              <a:gd name="T101" fmla="*/ 152 h 901"/>
              <a:gd name="T102" fmla="*/ 558 w 631"/>
              <a:gd name="T103" fmla="*/ 116 h 901"/>
              <a:gd name="T104" fmla="*/ 527 w 631"/>
              <a:gd name="T105" fmla="*/ 83 h 901"/>
              <a:gd name="T106" fmla="*/ 491 w 631"/>
              <a:gd name="T107" fmla="*/ 54 h 901"/>
              <a:gd name="T108" fmla="*/ 451 w 631"/>
              <a:gd name="T109" fmla="*/ 31 h 901"/>
              <a:gd name="T110" fmla="*/ 408 w 631"/>
              <a:gd name="T111" fmla="*/ 15 h 901"/>
              <a:gd name="T112" fmla="*/ 363 w 631"/>
              <a:gd name="T113" fmla="*/ 5 h 901"/>
              <a:gd name="T114" fmla="*/ 315 w 631"/>
              <a:gd name="T115" fmla="*/ 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1" h="901">
                <a:moveTo>
                  <a:pt x="315" y="451"/>
                </a:moveTo>
                <a:lnTo>
                  <a:pt x="302" y="451"/>
                </a:lnTo>
                <a:lnTo>
                  <a:pt x="288" y="449"/>
                </a:lnTo>
                <a:lnTo>
                  <a:pt x="275" y="445"/>
                </a:lnTo>
                <a:lnTo>
                  <a:pt x="263" y="441"/>
                </a:lnTo>
                <a:lnTo>
                  <a:pt x="251" y="434"/>
                </a:lnTo>
                <a:lnTo>
                  <a:pt x="240" y="428"/>
                </a:lnTo>
                <a:lnTo>
                  <a:pt x="229" y="420"/>
                </a:lnTo>
                <a:lnTo>
                  <a:pt x="220" y="411"/>
                </a:lnTo>
                <a:lnTo>
                  <a:pt x="211" y="402"/>
                </a:lnTo>
                <a:lnTo>
                  <a:pt x="204" y="391"/>
                </a:lnTo>
                <a:lnTo>
                  <a:pt x="196" y="380"/>
                </a:lnTo>
                <a:lnTo>
                  <a:pt x="190" y="368"/>
                </a:lnTo>
                <a:lnTo>
                  <a:pt x="186" y="356"/>
                </a:lnTo>
                <a:lnTo>
                  <a:pt x="183" y="343"/>
                </a:lnTo>
                <a:lnTo>
                  <a:pt x="180" y="330"/>
                </a:lnTo>
                <a:lnTo>
                  <a:pt x="180" y="316"/>
                </a:lnTo>
                <a:lnTo>
                  <a:pt x="180" y="302"/>
                </a:lnTo>
                <a:lnTo>
                  <a:pt x="183" y="289"/>
                </a:lnTo>
                <a:lnTo>
                  <a:pt x="186" y="276"/>
                </a:lnTo>
                <a:lnTo>
                  <a:pt x="190" y="264"/>
                </a:lnTo>
                <a:lnTo>
                  <a:pt x="196" y="251"/>
                </a:lnTo>
                <a:lnTo>
                  <a:pt x="204" y="240"/>
                </a:lnTo>
                <a:lnTo>
                  <a:pt x="211" y="231"/>
                </a:lnTo>
                <a:lnTo>
                  <a:pt x="220" y="221"/>
                </a:lnTo>
                <a:lnTo>
                  <a:pt x="229" y="212"/>
                </a:lnTo>
                <a:lnTo>
                  <a:pt x="240" y="204"/>
                </a:lnTo>
                <a:lnTo>
                  <a:pt x="251" y="197"/>
                </a:lnTo>
                <a:lnTo>
                  <a:pt x="263" y="192"/>
                </a:lnTo>
                <a:lnTo>
                  <a:pt x="275" y="186"/>
                </a:lnTo>
                <a:lnTo>
                  <a:pt x="288" y="183"/>
                </a:lnTo>
                <a:lnTo>
                  <a:pt x="302" y="181"/>
                </a:lnTo>
                <a:lnTo>
                  <a:pt x="315" y="181"/>
                </a:lnTo>
                <a:lnTo>
                  <a:pt x="329" y="181"/>
                </a:lnTo>
                <a:lnTo>
                  <a:pt x="342" y="183"/>
                </a:lnTo>
                <a:lnTo>
                  <a:pt x="355" y="186"/>
                </a:lnTo>
                <a:lnTo>
                  <a:pt x="368" y="192"/>
                </a:lnTo>
                <a:lnTo>
                  <a:pt x="380" y="197"/>
                </a:lnTo>
                <a:lnTo>
                  <a:pt x="391" y="204"/>
                </a:lnTo>
                <a:lnTo>
                  <a:pt x="401" y="212"/>
                </a:lnTo>
                <a:lnTo>
                  <a:pt x="411" y="221"/>
                </a:lnTo>
                <a:lnTo>
                  <a:pt x="419" y="231"/>
                </a:lnTo>
                <a:lnTo>
                  <a:pt x="427" y="240"/>
                </a:lnTo>
                <a:lnTo>
                  <a:pt x="434" y="251"/>
                </a:lnTo>
                <a:lnTo>
                  <a:pt x="439" y="264"/>
                </a:lnTo>
                <a:lnTo>
                  <a:pt x="444" y="276"/>
                </a:lnTo>
                <a:lnTo>
                  <a:pt x="448" y="289"/>
                </a:lnTo>
                <a:lnTo>
                  <a:pt x="449" y="302"/>
                </a:lnTo>
                <a:lnTo>
                  <a:pt x="450" y="316"/>
                </a:lnTo>
                <a:lnTo>
                  <a:pt x="449" y="330"/>
                </a:lnTo>
                <a:lnTo>
                  <a:pt x="448" y="343"/>
                </a:lnTo>
                <a:lnTo>
                  <a:pt x="444" y="356"/>
                </a:lnTo>
                <a:lnTo>
                  <a:pt x="439" y="368"/>
                </a:lnTo>
                <a:lnTo>
                  <a:pt x="434" y="380"/>
                </a:lnTo>
                <a:lnTo>
                  <a:pt x="427" y="391"/>
                </a:lnTo>
                <a:lnTo>
                  <a:pt x="419" y="402"/>
                </a:lnTo>
                <a:lnTo>
                  <a:pt x="411" y="411"/>
                </a:lnTo>
                <a:lnTo>
                  <a:pt x="401" y="420"/>
                </a:lnTo>
                <a:lnTo>
                  <a:pt x="391" y="428"/>
                </a:lnTo>
                <a:lnTo>
                  <a:pt x="380" y="435"/>
                </a:lnTo>
                <a:lnTo>
                  <a:pt x="368" y="441"/>
                </a:lnTo>
                <a:lnTo>
                  <a:pt x="355" y="445"/>
                </a:lnTo>
                <a:lnTo>
                  <a:pt x="342" y="449"/>
                </a:lnTo>
                <a:lnTo>
                  <a:pt x="329" y="451"/>
                </a:lnTo>
                <a:lnTo>
                  <a:pt x="315" y="451"/>
                </a:lnTo>
                <a:close/>
                <a:moveTo>
                  <a:pt x="315" y="0"/>
                </a:moveTo>
                <a:lnTo>
                  <a:pt x="299" y="0"/>
                </a:lnTo>
                <a:lnTo>
                  <a:pt x="283" y="3"/>
                </a:lnTo>
                <a:lnTo>
                  <a:pt x="267" y="4"/>
                </a:lnTo>
                <a:lnTo>
                  <a:pt x="252" y="7"/>
                </a:lnTo>
                <a:lnTo>
                  <a:pt x="237" y="10"/>
                </a:lnTo>
                <a:lnTo>
                  <a:pt x="221" y="15"/>
                </a:lnTo>
                <a:lnTo>
                  <a:pt x="207" y="20"/>
                </a:lnTo>
                <a:lnTo>
                  <a:pt x="193" y="26"/>
                </a:lnTo>
                <a:lnTo>
                  <a:pt x="178" y="31"/>
                </a:lnTo>
                <a:lnTo>
                  <a:pt x="165" y="39"/>
                </a:lnTo>
                <a:lnTo>
                  <a:pt x="152" y="47"/>
                </a:lnTo>
                <a:lnTo>
                  <a:pt x="139" y="54"/>
                </a:lnTo>
                <a:lnTo>
                  <a:pt x="126" y="63"/>
                </a:lnTo>
                <a:lnTo>
                  <a:pt x="114" y="73"/>
                </a:lnTo>
                <a:lnTo>
                  <a:pt x="103" y="83"/>
                </a:lnTo>
                <a:lnTo>
                  <a:pt x="92" y="93"/>
                </a:lnTo>
                <a:lnTo>
                  <a:pt x="81" y="104"/>
                </a:lnTo>
                <a:lnTo>
                  <a:pt x="71" y="115"/>
                </a:lnTo>
                <a:lnTo>
                  <a:pt x="63" y="127"/>
                </a:lnTo>
                <a:lnTo>
                  <a:pt x="54" y="140"/>
                </a:lnTo>
                <a:lnTo>
                  <a:pt x="45" y="152"/>
                </a:lnTo>
                <a:lnTo>
                  <a:pt x="37" y="166"/>
                </a:lnTo>
                <a:lnTo>
                  <a:pt x="31" y="180"/>
                </a:lnTo>
                <a:lnTo>
                  <a:pt x="24" y="193"/>
                </a:lnTo>
                <a:lnTo>
                  <a:pt x="19" y="207"/>
                </a:lnTo>
                <a:lnTo>
                  <a:pt x="14" y="223"/>
                </a:lnTo>
                <a:lnTo>
                  <a:pt x="10" y="237"/>
                </a:lnTo>
                <a:lnTo>
                  <a:pt x="6" y="253"/>
                </a:lnTo>
                <a:lnTo>
                  <a:pt x="3" y="268"/>
                </a:lnTo>
                <a:lnTo>
                  <a:pt x="1" y="283"/>
                </a:lnTo>
                <a:lnTo>
                  <a:pt x="0" y="300"/>
                </a:lnTo>
                <a:lnTo>
                  <a:pt x="0" y="316"/>
                </a:lnTo>
                <a:lnTo>
                  <a:pt x="1" y="333"/>
                </a:lnTo>
                <a:lnTo>
                  <a:pt x="3" y="351"/>
                </a:lnTo>
                <a:lnTo>
                  <a:pt x="6" y="369"/>
                </a:lnTo>
                <a:lnTo>
                  <a:pt x="12" y="389"/>
                </a:lnTo>
                <a:lnTo>
                  <a:pt x="19" y="409"/>
                </a:lnTo>
                <a:lnTo>
                  <a:pt x="26" y="431"/>
                </a:lnTo>
                <a:lnTo>
                  <a:pt x="35" y="453"/>
                </a:lnTo>
                <a:lnTo>
                  <a:pt x="45" y="475"/>
                </a:lnTo>
                <a:lnTo>
                  <a:pt x="67" y="522"/>
                </a:lnTo>
                <a:lnTo>
                  <a:pt x="92" y="570"/>
                </a:lnTo>
                <a:lnTo>
                  <a:pt x="119" y="616"/>
                </a:lnTo>
                <a:lnTo>
                  <a:pt x="146" y="663"/>
                </a:lnTo>
                <a:lnTo>
                  <a:pt x="175" y="707"/>
                </a:lnTo>
                <a:lnTo>
                  <a:pt x="201" y="749"/>
                </a:lnTo>
                <a:lnTo>
                  <a:pt x="227" y="788"/>
                </a:lnTo>
                <a:lnTo>
                  <a:pt x="251" y="822"/>
                </a:lnTo>
                <a:lnTo>
                  <a:pt x="286" y="872"/>
                </a:lnTo>
                <a:lnTo>
                  <a:pt x="303" y="895"/>
                </a:lnTo>
                <a:lnTo>
                  <a:pt x="306" y="898"/>
                </a:lnTo>
                <a:lnTo>
                  <a:pt x="308" y="900"/>
                </a:lnTo>
                <a:lnTo>
                  <a:pt x="311" y="901"/>
                </a:lnTo>
                <a:lnTo>
                  <a:pt x="315" y="901"/>
                </a:lnTo>
                <a:lnTo>
                  <a:pt x="318" y="901"/>
                </a:lnTo>
                <a:lnTo>
                  <a:pt x="321" y="900"/>
                </a:lnTo>
                <a:lnTo>
                  <a:pt x="325" y="898"/>
                </a:lnTo>
                <a:lnTo>
                  <a:pt x="327" y="895"/>
                </a:lnTo>
                <a:lnTo>
                  <a:pt x="343" y="872"/>
                </a:lnTo>
                <a:lnTo>
                  <a:pt x="380" y="822"/>
                </a:lnTo>
                <a:lnTo>
                  <a:pt x="403" y="788"/>
                </a:lnTo>
                <a:lnTo>
                  <a:pt x="428" y="749"/>
                </a:lnTo>
                <a:lnTo>
                  <a:pt x="456" y="707"/>
                </a:lnTo>
                <a:lnTo>
                  <a:pt x="483" y="663"/>
                </a:lnTo>
                <a:lnTo>
                  <a:pt x="511" y="616"/>
                </a:lnTo>
                <a:lnTo>
                  <a:pt x="537" y="570"/>
                </a:lnTo>
                <a:lnTo>
                  <a:pt x="562" y="522"/>
                </a:lnTo>
                <a:lnTo>
                  <a:pt x="585" y="475"/>
                </a:lnTo>
                <a:lnTo>
                  <a:pt x="594" y="453"/>
                </a:lnTo>
                <a:lnTo>
                  <a:pt x="603" y="431"/>
                </a:lnTo>
                <a:lnTo>
                  <a:pt x="611" y="409"/>
                </a:lnTo>
                <a:lnTo>
                  <a:pt x="618" y="389"/>
                </a:lnTo>
                <a:lnTo>
                  <a:pt x="623" y="369"/>
                </a:lnTo>
                <a:lnTo>
                  <a:pt x="627" y="351"/>
                </a:lnTo>
                <a:lnTo>
                  <a:pt x="630" y="333"/>
                </a:lnTo>
                <a:lnTo>
                  <a:pt x="631" y="316"/>
                </a:lnTo>
                <a:lnTo>
                  <a:pt x="630" y="300"/>
                </a:lnTo>
                <a:lnTo>
                  <a:pt x="629" y="283"/>
                </a:lnTo>
                <a:lnTo>
                  <a:pt x="626" y="268"/>
                </a:lnTo>
                <a:lnTo>
                  <a:pt x="624" y="253"/>
                </a:lnTo>
                <a:lnTo>
                  <a:pt x="621" y="237"/>
                </a:lnTo>
                <a:lnTo>
                  <a:pt x="616" y="223"/>
                </a:lnTo>
                <a:lnTo>
                  <a:pt x="611" y="207"/>
                </a:lnTo>
                <a:lnTo>
                  <a:pt x="605" y="193"/>
                </a:lnTo>
                <a:lnTo>
                  <a:pt x="599" y="180"/>
                </a:lnTo>
                <a:lnTo>
                  <a:pt x="592" y="166"/>
                </a:lnTo>
                <a:lnTo>
                  <a:pt x="585" y="152"/>
                </a:lnTo>
                <a:lnTo>
                  <a:pt x="577" y="140"/>
                </a:lnTo>
                <a:lnTo>
                  <a:pt x="568" y="127"/>
                </a:lnTo>
                <a:lnTo>
                  <a:pt x="558" y="116"/>
                </a:lnTo>
                <a:lnTo>
                  <a:pt x="548" y="104"/>
                </a:lnTo>
                <a:lnTo>
                  <a:pt x="538" y="93"/>
                </a:lnTo>
                <a:lnTo>
                  <a:pt x="527" y="83"/>
                </a:lnTo>
                <a:lnTo>
                  <a:pt x="515" y="73"/>
                </a:lnTo>
                <a:lnTo>
                  <a:pt x="504" y="63"/>
                </a:lnTo>
                <a:lnTo>
                  <a:pt x="491" y="54"/>
                </a:lnTo>
                <a:lnTo>
                  <a:pt x="479" y="47"/>
                </a:lnTo>
                <a:lnTo>
                  <a:pt x="466" y="39"/>
                </a:lnTo>
                <a:lnTo>
                  <a:pt x="451" y="31"/>
                </a:lnTo>
                <a:lnTo>
                  <a:pt x="438" y="26"/>
                </a:lnTo>
                <a:lnTo>
                  <a:pt x="424" y="20"/>
                </a:lnTo>
                <a:lnTo>
                  <a:pt x="408" y="15"/>
                </a:lnTo>
                <a:lnTo>
                  <a:pt x="394" y="10"/>
                </a:lnTo>
                <a:lnTo>
                  <a:pt x="379" y="7"/>
                </a:lnTo>
                <a:lnTo>
                  <a:pt x="363" y="5"/>
                </a:lnTo>
                <a:lnTo>
                  <a:pt x="348" y="3"/>
                </a:lnTo>
                <a:lnTo>
                  <a:pt x="331" y="2"/>
                </a:lnTo>
                <a:lnTo>
                  <a:pt x="315" y="0"/>
                </a:lnTo>
                <a:lnTo>
                  <a:pt x="315"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74" name="Freeform 2511">
            <a:extLst>
              <a:ext uri="{FF2B5EF4-FFF2-40B4-BE49-F238E27FC236}">
                <a16:creationId xmlns:a16="http://schemas.microsoft.com/office/drawing/2014/main" id="{295C3734-97AF-425F-B17D-0EB5D5309053}"/>
              </a:ext>
            </a:extLst>
          </p:cNvPr>
          <p:cNvSpPr>
            <a:spLocks noEditPoints="1"/>
          </p:cNvSpPr>
          <p:nvPr/>
        </p:nvSpPr>
        <p:spPr bwMode="auto">
          <a:xfrm>
            <a:off x="4442727" y="1770818"/>
            <a:ext cx="201613" cy="285750"/>
          </a:xfrm>
          <a:custGeom>
            <a:avLst/>
            <a:gdLst>
              <a:gd name="T0" fmla="*/ 288 w 631"/>
              <a:gd name="T1" fmla="*/ 449 h 901"/>
              <a:gd name="T2" fmla="*/ 251 w 631"/>
              <a:gd name="T3" fmla="*/ 434 h 901"/>
              <a:gd name="T4" fmla="*/ 220 w 631"/>
              <a:gd name="T5" fmla="*/ 411 h 901"/>
              <a:gd name="T6" fmla="*/ 196 w 631"/>
              <a:gd name="T7" fmla="*/ 380 h 901"/>
              <a:gd name="T8" fmla="*/ 183 w 631"/>
              <a:gd name="T9" fmla="*/ 343 h 901"/>
              <a:gd name="T10" fmla="*/ 180 w 631"/>
              <a:gd name="T11" fmla="*/ 302 h 901"/>
              <a:gd name="T12" fmla="*/ 190 w 631"/>
              <a:gd name="T13" fmla="*/ 264 h 901"/>
              <a:gd name="T14" fmla="*/ 211 w 631"/>
              <a:gd name="T15" fmla="*/ 231 h 901"/>
              <a:gd name="T16" fmla="*/ 240 w 631"/>
              <a:gd name="T17" fmla="*/ 204 h 901"/>
              <a:gd name="T18" fmla="*/ 275 w 631"/>
              <a:gd name="T19" fmla="*/ 186 h 901"/>
              <a:gd name="T20" fmla="*/ 315 w 631"/>
              <a:gd name="T21" fmla="*/ 181 h 901"/>
              <a:gd name="T22" fmla="*/ 355 w 631"/>
              <a:gd name="T23" fmla="*/ 186 h 901"/>
              <a:gd name="T24" fmla="*/ 391 w 631"/>
              <a:gd name="T25" fmla="*/ 204 h 901"/>
              <a:gd name="T26" fmla="*/ 419 w 631"/>
              <a:gd name="T27" fmla="*/ 231 h 901"/>
              <a:gd name="T28" fmla="*/ 439 w 631"/>
              <a:gd name="T29" fmla="*/ 264 h 901"/>
              <a:gd name="T30" fmla="*/ 449 w 631"/>
              <a:gd name="T31" fmla="*/ 302 h 901"/>
              <a:gd name="T32" fmla="*/ 448 w 631"/>
              <a:gd name="T33" fmla="*/ 343 h 901"/>
              <a:gd name="T34" fmla="*/ 434 w 631"/>
              <a:gd name="T35" fmla="*/ 380 h 901"/>
              <a:gd name="T36" fmla="*/ 411 w 631"/>
              <a:gd name="T37" fmla="*/ 411 h 901"/>
              <a:gd name="T38" fmla="*/ 380 w 631"/>
              <a:gd name="T39" fmla="*/ 435 h 901"/>
              <a:gd name="T40" fmla="*/ 342 w 631"/>
              <a:gd name="T41" fmla="*/ 449 h 901"/>
              <a:gd name="T42" fmla="*/ 315 w 631"/>
              <a:gd name="T43" fmla="*/ 0 h 901"/>
              <a:gd name="T44" fmla="*/ 267 w 631"/>
              <a:gd name="T45" fmla="*/ 4 h 901"/>
              <a:gd name="T46" fmla="*/ 221 w 631"/>
              <a:gd name="T47" fmla="*/ 15 h 901"/>
              <a:gd name="T48" fmla="*/ 178 w 631"/>
              <a:gd name="T49" fmla="*/ 31 h 901"/>
              <a:gd name="T50" fmla="*/ 139 w 631"/>
              <a:gd name="T51" fmla="*/ 54 h 901"/>
              <a:gd name="T52" fmla="*/ 103 w 631"/>
              <a:gd name="T53" fmla="*/ 83 h 901"/>
              <a:gd name="T54" fmla="*/ 71 w 631"/>
              <a:gd name="T55" fmla="*/ 115 h 901"/>
              <a:gd name="T56" fmla="*/ 45 w 631"/>
              <a:gd name="T57" fmla="*/ 152 h 901"/>
              <a:gd name="T58" fmla="*/ 24 w 631"/>
              <a:gd name="T59" fmla="*/ 193 h 901"/>
              <a:gd name="T60" fmla="*/ 10 w 631"/>
              <a:gd name="T61" fmla="*/ 237 h 901"/>
              <a:gd name="T62" fmla="*/ 1 w 631"/>
              <a:gd name="T63" fmla="*/ 283 h 901"/>
              <a:gd name="T64" fmla="*/ 1 w 631"/>
              <a:gd name="T65" fmla="*/ 333 h 901"/>
              <a:gd name="T66" fmla="*/ 12 w 631"/>
              <a:gd name="T67" fmla="*/ 389 h 901"/>
              <a:gd name="T68" fmla="*/ 35 w 631"/>
              <a:gd name="T69" fmla="*/ 453 h 901"/>
              <a:gd name="T70" fmla="*/ 92 w 631"/>
              <a:gd name="T71" fmla="*/ 570 h 901"/>
              <a:gd name="T72" fmla="*/ 175 w 631"/>
              <a:gd name="T73" fmla="*/ 707 h 901"/>
              <a:gd name="T74" fmla="*/ 251 w 631"/>
              <a:gd name="T75" fmla="*/ 822 h 901"/>
              <a:gd name="T76" fmla="*/ 306 w 631"/>
              <a:gd name="T77" fmla="*/ 898 h 901"/>
              <a:gd name="T78" fmla="*/ 315 w 631"/>
              <a:gd name="T79" fmla="*/ 901 h 901"/>
              <a:gd name="T80" fmla="*/ 325 w 631"/>
              <a:gd name="T81" fmla="*/ 898 h 901"/>
              <a:gd name="T82" fmla="*/ 380 w 631"/>
              <a:gd name="T83" fmla="*/ 822 h 901"/>
              <a:gd name="T84" fmla="*/ 456 w 631"/>
              <a:gd name="T85" fmla="*/ 707 h 901"/>
              <a:gd name="T86" fmla="*/ 537 w 631"/>
              <a:gd name="T87" fmla="*/ 570 h 901"/>
              <a:gd name="T88" fmla="*/ 594 w 631"/>
              <a:gd name="T89" fmla="*/ 453 h 901"/>
              <a:gd name="T90" fmla="*/ 618 w 631"/>
              <a:gd name="T91" fmla="*/ 389 h 901"/>
              <a:gd name="T92" fmla="*/ 630 w 631"/>
              <a:gd name="T93" fmla="*/ 333 h 901"/>
              <a:gd name="T94" fmla="*/ 629 w 631"/>
              <a:gd name="T95" fmla="*/ 283 h 901"/>
              <a:gd name="T96" fmla="*/ 621 w 631"/>
              <a:gd name="T97" fmla="*/ 237 h 901"/>
              <a:gd name="T98" fmla="*/ 605 w 631"/>
              <a:gd name="T99" fmla="*/ 193 h 901"/>
              <a:gd name="T100" fmla="*/ 585 w 631"/>
              <a:gd name="T101" fmla="*/ 152 h 901"/>
              <a:gd name="T102" fmla="*/ 558 w 631"/>
              <a:gd name="T103" fmla="*/ 116 h 901"/>
              <a:gd name="T104" fmla="*/ 527 w 631"/>
              <a:gd name="T105" fmla="*/ 83 h 901"/>
              <a:gd name="T106" fmla="*/ 491 w 631"/>
              <a:gd name="T107" fmla="*/ 54 h 901"/>
              <a:gd name="T108" fmla="*/ 451 w 631"/>
              <a:gd name="T109" fmla="*/ 31 h 901"/>
              <a:gd name="T110" fmla="*/ 408 w 631"/>
              <a:gd name="T111" fmla="*/ 15 h 901"/>
              <a:gd name="T112" fmla="*/ 363 w 631"/>
              <a:gd name="T113" fmla="*/ 5 h 901"/>
              <a:gd name="T114" fmla="*/ 315 w 631"/>
              <a:gd name="T115" fmla="*/ 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1" h="901">
                <a:moveTo>
                  <a:pt x="315" y="451"/>
                </a:moveTo>
                <a:lnTo>
                  <a:pt x="302" y="451"/>
                </a:lnTo>
                <a:lnTo>
                  <a:pt x="288" y="449"/>
                </a:lnTo>
                <a:lnTo>
                  <a:pt x="275" y="445"/>
                </a:lnTo>
                <a:lnTo>
                  <a:pt x="263" y="441"/>
                </a:lnTo>
                <a:lnTo>
                  <a:pt x="251" y="434"/>
                </a:lnTo>
                <a:lnTo>
                  <a:pt x="240" y="428"/>
                </a:lnTo>
                <a:lnTo>
                  <a:pt x="229" y="420"/>
                </a:lnTo>
                <a:lnTo>
                  <a:pt x="220" y="411"/>
                </a:lnTo>
                <a:lnTo>
                  <a:pt x="211" y="402"/>
                </a:lnTo>
                <a:lnTo>
                  <a:pt x="204" y="391"/>
                </a:lnTo>
                <a:lnTo>
                  <a:pt x="196" y="380"/>
                </a:lnTo>
                <a:lnTo>
                  <a:pt x="190" y="368"/>
                </a:lnTo>
                <a:lnTo>
                  <a:pt x="186" y="356"/>
                </a:lnTo>
                <a:lnTo>
                  <a:pt x="183" y="343"/>
                </a:lnTo>
                <a:lnTo>
                  <a:pt x="180" y="330"/>
                </a:lnTo>
                <a:lnTo>
                  <a:pt x="180" y="316"/>
                </a:lnTo>
                <a:lnTo>
                  <a:pt x="180" y="302"/>
                </a:lnTo>
                <a:lnTo>
                  <a:pt x="183" y="289"/>
                </a:lnTo>
                <a:lnTo>
                  <a:pt x="186" y="276"/>
                </a:lnTo>
                <a:lnTo>
                  <a:pt x="190" y="264"/>
                </a:lnTo>
                <a:lnTo>
                  <a:pt x="196" y="251"/>
                </a:lnTo>
                <a:lnTo>
                  <a:pt x="204" y="240"/>
                </a:lnTo>
                <a:lnTo>
                  <a:pt x="211" y="231"/>
                </a:lnTo>
                <a:lnTo>
                  <a:pt x="220" y="221"/>
                </a:lnTo>
                <a:lnTo>
                  <a:pt x="229" y="212"/>
                </a:lnTo>
                <a:lnTo>
                  <a:pt x="240" y="204"/>
                </a:lnTo>
                <a:lnTo>
                  <a:pt x="251" y="197"/>
                </a:lnTo>
                <a:lnTo>
                  <a:pt x="263" y="192"/>
                </a:lnTo>
                <a:lnTo>
                  <a:pt x="275" y="186"/>
                </a:lnTo>
                <a:lnTo>
                  <a:pt x="288" y="183"/>
                </a:lnTo>
                <a:lnTo>
                  <a:pt x="302" y="181"/>
                </a:lnTo>
                <a:lnTo>
                  <a:pt x="315" y="181"/>
                </a:lnTo>
                <a:lnTo>
                  <a:pt x="329" y="181"/>
                </a:lnTo>
                <a:lnTo>
                  <a:pt x="342" y="183"/>
                </a:lnTo>
                <a:lnTo>
                  <a:pt x="355" y="186"/>
                </a:lnTo>
                <a:lnTo>
                  <a:pt x="368" y="192"/>
                </a:lnTo>
                <a:lnTo>
                  <a:pt x="380" y="197"/>
                </a:lnTo>
                <a:lnTo>
                  <a:pt x="391" y="204"/>
                </a:lnTo>
                <a:lnTo>
                  <a:pt x="401" y="212"/>
                </a:lnTo>
                <a:lnTo>
                  <a:pt x="411" y="221"/>
                </a:lnTo>
                <a:lnTo>
                  <a:pt x="419" y="231"/>
                </a:lnTo>
                <a:lnTo>
                  <a:pt x="427" y="240"/>
                </a:lnTo>
                <a:lnTo>
                  <a:pt x="434" y="251"/>
                </a:lnTo>
                <a:lnTo>
                  <a:pt x="439" y="264"/>
                </a:lnTo>
                <a:lnTo>
                  <a:pt x="444" y="276"/>
                </a:lnTo>
                <a:lnTo>
                  <a:pt x="448" y="289"/>
                </a:lnTo>
                <a:lnTo>
                  <a:pt x="449" y="302"/>
                </a:lnTo>
                <a:lnTo>
                  <a:pt x="450" y="316"/>
                </a:lnTo>
                <a:lnTo>
                  <a:pt x="449" y="330"/>
                </a:lnTo>
                <a:lnTo>
                  <a:pt x="448" y="343"/>
                </a:lnTo>
                <a:lnTo>
                  <a:pt x="444" y="356"/>
                </a:lnTo>
                <a:lnTo>
                  <a:pt x="439" y="368"/>
                </a:lnTo>
                <a:lnTo>
                  <a:pt x="434" y="380"/>
                </a:lnTo>
                <a:lnTo>
                  <a:pt x="427" y="391"/>
                </a:lnTo>
                <a:lnTo>
                  <a:pt x="419" y="402"/>
                </a:lnTo>
                <a:lnTo>
                  <a:pt x="411" y="411"/>
                </a:lnTo>
                <a:lnTo>
                  <a:pt x="401" y="420"/>
                </a:lnTo>
                <a:lnTo>
                  <a:pt x="391" y="428"/>
                </a:lnTo>
                <a:lnTo>
                  <a:pt x="380" y="435"/>
                </a:lnTo>
                <a:lnTo>
                  <a:pt x="368" y="441"/>
                </a:lnTo>
                <a:lnTo>
                  <a:pt x="355" y="445"/>
                </a:lnTo>
                <a:lnTo>
                  <a:pt x="342" y="449"/>
                </a:lnTo>
                <a:lnTo>
                  <a:pt x="329" y="451"/>
                </a:lnTo>
                <a:lnTo>
                  <a:pt x="315" y="451"/>
                </a:lnTo>
                <a:close/>
                <a:moveTo>
                  <a:pt x="315" y="0"/>
                </a:moveTo>
                <a:lnTo>
                  <a:pt x="299" y="0"/>
                </a:lnTo>
                <a:lnTo>
                  <a:pt x="283" y="3"/>
                </a:lnTo>
                <a:lnTo>
                  <a:pt x="267" y="4"/>
                </a:lnTo>
                <a:lnTo>
                  <a:pt x="252" y="7"/>
                </a:lnTo>
                <a:lnTo>
                  <a:pt x="237" y="10"/>
                </a:lnTo>
                <a:lnTo>
                  <a:pt x="221" y="15"/>
                </a:lnTo>
                <a:lnTo>
                  <a:pt x="207" y="20"/>
                </a:lnTo>
                <a:lnTo>
                  <a:pt x="193" y="26"/>
                </a:lnTo>
                <a:lnTo>
                  <a:pt x="178" y="31"/>
                </a:lnTo>
                <a:lnTo>
                  <a:pt x="165" y="39"/>
                </a:lnTo>
                <a:lnTo>
                  <a:pt x="152" y="47"/>
                </a:lnTo>
                <a:lnTo>
                  <a:pt x="139" y="54"/>
                </a:lnTo>
                <a:lnTo>
                  <a:pt x="126" y="63"/>
                </a:lnTo>
                <a:lnTo>
                  <a:pt x="114" y="73"/>
                </a:lnTo>
                <a:lnTo>
                  <a:pt x="103" y="83"/>
                </a:lnTo>
                <a:lnTo>
                  <a:pt x="92" y="93"/>
                </a:lnTo>
                <a:lnTo>
                  <a:pt x="81" y="104"/>
                </a:lnTo>
                <a:lnTo>
                  <a:pt x="71" y="115"/>
                </a:lnTo>
                <a:lnTo>
                  <a:pt x="63" y="127"/>
                </a:lnTo>
                <a:lnTo>
                  <a:pt x="54" y="140"/>
                </a:lnTo>
                <a:lnTo>
                  <a:pt x="45" y="152"/>
                </a:lnTo>
                <a:lnTo>
                  <a:pt x="37" y="166"/>
                </a:lnTo>
                <a:lnTo>
                  <a:pt x="31" y="180"/>
                </a:lnTo>
                <a:lnTo>
                  <a:pt x="24" y="193"/>
                </a:lnTo>
                <a:lnTo>
                  <a:pt x="19" y="207"/>
                </a:lnTo>
                <a:lnTo>
                  <a:pt x="14" y="223"/>
                </a:lnTo>
                <a:lnTo>
                  <a:pt x="10" y="237"/>
                </a:lnTo>
                <a:lnTo>
                  <a:pt x="6" y="253"/>
                </a:lnTo>
                <a:lnTo>
                  <a:pt x="3" y="268"/>
                </a:lnTo>
                <a:lnTo>
                  <a:pt x="1" y="283"/>
                </a:lnTo>
                <a:lnTo>
                  <a:pt x="0" y="300"/>
                </a:lnTo>
                <a:lnTo>
                  <a:pt x="0" y="316"/>
                </a:lnTo>
                <a:lnTo>
                  <a:pt x="1" y="333"/>
                </a:lnTo>
                <a:lnTo>
                  <a:pt x="3" y="351"/>
                </a:lnTo>
                <a:lnTo>
                  <a:pt x="6" y="369"/>
                </a:lnTo>
                <a:lnTo>
                  <a:pt x="12" y="389"/>
                </a:lnTo>
                <a:lnTo>
                  <a:pt x="19" y="409"/>
                </a:lnTo>
                <a:lnTo>
                  <a:pt x="26" y="431"/>
                </a:lnTo>
                <a:lnTo>
                  <a:pt x="35" y="453"/>
                </a:lnTo>
                <a:lnTo>
                  <a:pt x="45" y="475"/>
                </a:lnTo>
                <a:lnTo>
                  <a:pt x="67" y="522"/>
                </a:lnTo>
                <a:lnTo>
                  <a:pt x="92" y="570"/>
                </a:lnTo>
                <a:lnTo>
                  <a:pt x="119" y="616"/>
                </a:lnTo>
                <a:lnTo>
                  <a:pt x="146" y="663"/>
                </a:lnTo>
                <a:lnTo>
                  <a:pt x="175" y="707"/>
                </a:lnTo>
                <a:lnTo>
                  <a:pt x="201" y="749"/>
                </a:lnTo>
                <a:lnTo>
                  <a:pt x="227" y="788"/>
                </a:lnTo>
                <a:lnTo>
                  <a:pt x="251" y="822"/>
                </a:lnTo>
                <a:lnTo>
                  <a:pt x="286" y="872"/>
                </a:lnTo>
                <a:lnTo>
                  <a:pt x="303" y="895"/>
                </a:lnTo>
                <a:lnTo>
                  <a:pt x="306" y="898"/>
                </a:lnTo>
                <a:lnTo>
                  <a:pt x="308" y="900"/>
                </a:lnTo>
                <a:lnTo>
                  <a:pt x="311" y="901"/>
                </a:lnTo>
                <a:lnTo>
                  <a:pt x="315" y="901"/>
                </a:lnTo>
                <a:lnTo>
                  <a:pt x="318" y="901"/>
                </a:lnTo>
                <a:lnTo>
                  <a:pt x="321" y="900"/>
                </a:lnTo>
                <a:lnTo>
                  <a:pt x="325" y="898"/>
                </a:lnTo>
                <a:lnTo>
                  <a:pt x="327" y="895"/>
                </a:lnTo>
                <a:lnTo>
                  <a:pt x="343" y="872"/>
                </a:lnTo>
                <a:lnTo>
                  <a:pt x="380" y="822"/>
                </a:lnTo>
                <a:lnTo>
                  <a:pt x="403" y="788"/>
                </a:lnTo>
                <a:lnTo>
                  <a:pt x="428" y="749"/>
                </a:lnTo>
                <a:lnTo>
                  <a:pt x="456" y="707"/>
                </a:lnTo>
                <a:lnTo>
                  <a:pt x="483" y="663"/>
                </a:lnTo>
                <a:lnTo>
                  <a:pt x="511" y="616"/>
                </a:lnTo>
                <a:lnTo>
                  <a:pt x="537" y="570"/>
                </a:lnTo>
                <a:lnTo>
                  <a:pt x="562" y="522"/>
                </a:lnTo>
                <a:lnTo>
                  <a:pt x="585" y="475"/>
                </a:lnTo>
                <a:lnTo>
                  <a:pt x="594" y="453"/>
                </a:lnTo>
                <a:lnTo>
                  <a:pt x="603" y="431"/>
                </a:lnTo>
                <a:lnTo>
                  <a:pt x="611" y="409"/>
                </a:lnTo>
                <a:lnTo>
                  <a:pt x="618" y="389"/>
                </a:lnTo>
                <a:lnTo>
                  <a:pt x="623" y="369"/>
                </a:lnTo>
                <a:lnTo>
                  <a:pt x="627" y="351"/>
                </a:lnTo>
                <a:lnTo>
                  <a:pt x="630" y="333"/>
                </a:lnTo>
                <a:lnTo>
                  <a:pt x="631" y="316"/>
                </a:lnTo>
                <a:lnTo>
                  <a:pt x="630" y="300"/>
                </a:lnTo>
                <a:lnTo>
                  <a:pt x="629" y="283"/>
                </a:lnTo>
                <a:lnTo>
                  <a:pt x="626" y="268"/>
                </a:lnTo>
                <a:lnTo>
                  <a:pt x="624" y="253"/>
                </a:lnTo>
                <a:lnTo>
                  <a:pt x="621" y="237"/>
                </a:lnTo>
                <a:lnTo>
                  <a:pt x="616" y="223"/>
                </a:lnTo>
                <a:lnTo>
                  <a:pt x="611" y="207"/>
                </a:lnTo>
                <a:lnTo>
                  <a:pt x="605" y="193"/>
                </a:lnTo>
                <a:lnTo>
                  <a:pt x="599" y="180"/>
                </a:lnTo>
                <a:lnTo>
                  <a:pt x="592" y="166"/>
                </a:lnTo>
                <a:lnTo>
                  <a:pt x="585" y="152"/>
                </a:lnTo>
                <a:lnTo>
                  <a:pt x="577" y="140"/>
                </a:lnTo>
                <a:lnTo>
                  <a:pt x="568" y="127"/>
                </a:lnTo>
                <a:lnTo>
                  <a:pt x="558" y="116"/>
                </a:lnTo>
                <a:lnTo>
                  <a:pt x="548" y="104"/>
                </a:lnTo>
                <a:lnTo>
                  <a:pt x="538" y="93"/>
                </a:lnTo>
                <a:lnTo>
                  <a:pt x="527" y="83"/>
                </a:lnTo>
                <a:lnTo>
                  <a:pt x="515" y="73"/>
                </a:lnTo>
                <a:lnTo>
                  <a:pt x="504" y="63"/>
                </a:lnTo>
                <a:lnTo>
                  <a:pt x="491" y="54"/>
                </a:lnTo>
                <a:lnTo>
                  <a:pt x="479" y="47"/>
                </a:lnTo>
                <a:lnTo>
                  <a:pt x="466" y="39"/>
                </a:lnTo>
                <a:lnTo>
                  <a:pt x="451" y="31"/>
                </a:lnTo>
                <a:lnTo>
                  <a:pt x="438" y="26"/>
                </a:lnTo>
                <a:lnTo>
                  <a:pt x="424" y="20"/>
                </a:lnTo>
                <a:lnTo>
                  <a:pt x="408" y="15"/>
                </a:lnTo>
                <a:lnTo>
                  <a:pt x="394" y="10"/>
                </a:lnTo>
                <a:lnTo>
                  <a:pt x="379" y="7"/>
                </a:lnTo>
                <a:lnTo>
                  <a:pt x="363" y="5"/>
                </a:lnTo>
                <a:lnTo>
                  <a:pt x="348" y="3"/>
                </a:lnTo>
                <a:lnTo>
                  <a:pt x="331" y="2"/>
                </a:lnTo>
                <a:lnTo>
                  <a:pt x="315" y="0"/>
                </a:lnTo>
                <a:lnTo>
                  <a:pt x="315"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91" name="Group 257">
            <a:extLst>
              <a:ext uri="{FF2B5EF4-FFF2-40B4-BE49-F238E27FC236}">
                <a16:creationId xmlns:a16="http://schemas.microsoft.com/office/drawing/2014/main" id="{56863E41-2D75-49B3-9270-B2A763965645}"/>
              </a:ext>
            </a:extLst>
          </p:cNvPr>
          <p:cNvGrpSpPr/>
          <p:nvPr/>
        </p:nvGrpSpPr>
        <p:grpSpPr>
          <a:xfrm>
            <a:off x="5742612" y="3359324"/>
            <a:ext cx="345758" cy="299657"/>
            <a:chOff x="4892675" y="1935163"/>
            <a:chExt cx="285750" cy="247650"/>
          </a:xfrm>
          <a:solidFill>
            <a:schemeClr val="bg1"/>
          </a:solidFill>
        </p:grpSpPr>
        <p:sp>
          <p:nvSpPr>
            <p:cNvPr id="92" name="Freeform 185">
              <a:extLst>
                <a:ext uri="{FF2B5EF4-FFF2-40B4-BE49-F238E27FC236}">
                  <a16:creationId xmlns:a16="http://schemas.microsoft.com/office/drawing/2014/main" id="{E084844D-7DB7-43E2-998B-98BA50A3D133}"/>
                </a:ext>
              </a:extLst>
            </p:cNvPr>
            <p:cNvSpPr>
              <a:spLocks noEditPoints="1"/>
            </p:cNvSpPr>
            <p:nvPr/>
          </p:nvSpPr>
          <p:spPr bwMode="auto">
            <a:xfrm>
              <a:off x="4892675" y="2020888"/>
              <a:ext cx="66675" cy="114300"/>
            </a:xfrm>
            <a:custGeom>
              <a:avLst/>
              <a:gdLst>
                <a:gd name="T0" fmla="*/ 30 w 210"/>
                <a:gd name="T1" fmla="*/ 30 h 360"/>
                <a:gd name="T2" fmla="*/ 180 w 210"/>
                <a:gd name="T3" fmla="*/ 30 h 360"/>
                <a:gd name="T4" fmla="*/ 180 w 210"/>
                <a:gd name="T5" fmla="*/ 123 h 360"/>
                <a:gd name="T6" fmla="*/ 180 w 210"/>
                <a:gd name="T7" fmla="*/ 135 h 360"/>
                <a:gd name="T8" fmla="*/ 180 w 210"/>
                <a:gd name="T9" fmla="*/ 146 h 360"/>
                <a:gd name="T10" fmla="*/ 179 w 210"/>
                <a:gd name="T11" fmla="*/ 157 h 360"/>
                <a:gd name="T12" fmla="*/ 177 w 210"/>
                <a:gd name="T13" fmla="*/ 167 h 360"/>
                <a:gd name="T14" fmla="*/ 174 w 210"/>
                <a:gd name="T15" fmla="*/ 175 h 360"/>
                <a:gd name="T16" fmla="*/ 171 w 210"/>
                <a:gd name="T17" fmla="*/ 178 h 360"/>
                <a:gd name="T18" fmla="*/ 168 w 210"/>
                <a:gd name="T19" fmla="*/ 180 h 360"/>
                <a:gd name="T20" fmla="*/ 165 w 210"/>
                <a:gd name="T21" fmla="*/ 180 h 360"/>
                <a:gd name="T22" fmla="*/ 150 w 210"/>
                <a:gd name="T23" fmla="*/ 180 h 360"/>
                <a:gd name="T24" fmla="*/ 150 w 210"/>
                <a:gd name="T25" fmla="*/ 330 h 360"/>
                <a:gd name="T26" fmla="*/ 60 w 210"/>
                <a:gd name="T27" fmla="*/ 330 h 360"/>
                <a:gd name="T28" fmla="*/ 60 w 210"/>
                <a:gd name="T29" fmla="*/ 180 h 360"/>
                <a:gd name="T30" fmla="*/ 45 w 210"/>
                <a:gd name="T31" fmla="*/ 180 h 360"/>
                <a:gd name="T32" fmla="*/ 40 w 210"/>
                <a:gd name="T33" fmla="*/ 179 h 360"/>
                <a:gd name="T34" fmla="*/ 38 w 210"/>
                <a:gd name="T35" fmla="*/ 178 h 360"/>
                <a:gd name="T36" fmla="*/ 35 w 210"/>
                <a:gd name="T37" fmla="*/ 173 h 360"/>
                <a:gd name="T38" fmla="*/ 33 w 210"/>
                <a:gd name="T39" fmla="*/ 168 h 360"/>
                <a:gd name="T40" fmla="*/ 32 w 210"/>
                <a:gd name="T41" fmla="*/ 162 h 360"/>
                <a:gd name="T42" fmla="*/ 31 w 210"/>
                <a:gd name="T43" fmla="*/ 154 h 360"/>
                <a:gd name="T44" fmla="*/ 30 w 210"/>
                <a:gd name="T45" fmla="*/ 138 h 360"/>
                <a:gd name="T46" fmla="*/ 30 w 210"/>
                <a:gd name="T47" fmla="*/ 123 h 360"/>
                <a:gd name="T48" fmla="*/ 30 w 210"/>
                <a:gd name="T49" fmla="*/ 30 h 360"/>
                <a:gd name="T50" fmla="*/ 0 w 210"/>
                <a:gd name="T51" fmla="*/ 123 h 360"/>
                <a:gd name="T52" fmla="*/ 0 w 210"/>
                <a:gd name="T53" fmla="*/ 143 h 360"/>
                <a:gd name="T54" fmla="*/ 2 w 210"/>
                <a:gd name="T55" fmla="*/ 164 h 360"/>
                <a:gd name="T56" fmla="*/ 4 w 210"/>
                <a:gd name="T57" fmla="*/ 175 h 360"/>
                <a:gd name="T58" fmla="*/ 7 w 210"/>
                <a:gd name="T59" fmla="*/ 183 h 360"/>
                <a:gd name="T60" fmla="*/ 12 w 210"/>
                <a:gd name="T61" fmla="*/ 192 h 360"/>
                <a:gd name="T62" fmla="*/ 17 w 210"/>
                <a:gd name="T63" fmla="*/ 199 h 360"/>
                <a:gd name="T64" fmla="*/ 23 w 210"/>
                <a:gd name="T65" fmla="*/ 203 h 360"/>
                <a:gd name="T66" fmla="*/ 30 w 210"/>
                <a:gd name="T67" fmla="*/ 208 h 360"/>
                <a:gd name="T68" fmla="*/ 30 w 210"/>
                <a:gd name="T69" fmla="*/ 360 h 360"/>
                <a:gd name="T70" fmla="*/ 180 w 210"/>
                <a:gd name="T71" fmla="*/ 360 h 360"/>
                <a:gd name="T72" fmla="*/ 180 w 210"/>
                <a:gd name="T73" fmla="*/ 208 h 360"/>
                <a:gd name="T74" fmla="*/ 184 w 210"/>
                <a:gd name="T75" fmla="*/ 206 h 360"/>
                <a:gd name="T76" fmla="*/ 187 w 210"/>
                <a:gd name="T77" fmla="*/ 203 h 360"/>
                <a:gd name="T78" fmla="*/ 192 w 210"/>
                <a:gd name="T79" fmla="*/ 200 h 360"/>
                <a:gd name="T80" fmla="*/ 195 w 210"/>
                <a:gd name="T81" fmla="*/ 197 h 360"/>
                <a:gd name="T82" fmla="*/ 198 w 210"/>
                <a:gd name="T83" fmla="*/ 193 h 360"/>
                <a:gd name="T84" fmla="*/ 201 w 210"/>
                <a:gd name="T85" fmla="*/ 187 h 360"/>
                <a:gd name="T86" fmla="*/ 203 w 210"/>
                <a:gd name="T87" fmla="*/ 181 h 360"/>
                <a:gd name="T88" fmla="*/ 206 w 210"/>
                <a:gd name="T89" fmla="*/ 175 h 360"/>
                <a:gd name="T90" fmla="*/ 209 w 210"/>
                <a:gd name="T91" fmla="*/ 162 h 360"/>
                <a:gd name="T92" fmla="*/ 210 w 210"/>
                <a:gd name="T93" fmla="*/ 149 h 360"/>
                <a:gd name="T94" fmla="*/ 210 w 210"/>
                <a:gd name="T95" fmla="*/ 136 h 360"/>
                <a:gd name="T96" fmla="*/ 210 w 210"/>
                <a:gd name="T97" fmla="*/ 123 h 360"/>
                <a:gd name="T98" fmla="*/ 210 w 210"/>
                <a:gd name="T99" fmla="*/ 0 h 360"/>
                <a:gd name="T100" fmla="*/ 0 w 210"/>
                <a:gd name="T101" fmla="*/ 0 h 360"/>
                <a:gd name="T102" fmla="*/ 0 w 210"/>
                <a:gd name="T103" fmla="*/ 123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0" h="360">
                  <a:moveTo>
                    <a:pt x="30" y="30"/>
                  </a:moveTo>
                  <a:lnTo>
                    <a:pt x="180" y="30"/>
                  </a:lnTo>
                  <a:lnTo>
                    <a:pt x="180" y="123"/>
                  </a:lnTo>
                  <a:lnTo>
                    <a:pt x="180" y="135"/>
                  </a:lnTo>
                  <a:lnTo>
                    <a:pt x="180" y="146"/>
                  </a:lnTo>
                  <a:lnTo>
                    <a:pt x="179" y="157"/>
                  </a:lnTo>
                  <a:lnTo>
                    <a:pt x="177" y="167"/>
                  </a:lnTo>
                  <a:lnTo>
                    <a:pt x="174" y="175"/>
                  </a:lnTo>
                  <a:lnTo>
                    <a:pt x="171" y="178"/>
                  </a:lnTo>
                  <a:lnTo>
                    <a:pt x="168" y="180"/>
                  </a:lnTo>
                  <a:lnTo>
                    <a:pt x="165" y="180"/>
                  </a:lnTo>
                  <a:lnTo>
                    <a:pt x="150" y="180"/>
                  </a:lnTo>
                  <a:lnTo>
                    <a:pt x="150" y="330"/>
                  </a:lnTo>
                  <a:lnTo>
                    <a:pt x="60" y="330"/>
                  </a:lnTo>
                  <a:lnTo>
                    <a:pt x="60" y="180"/>
                  </a:lnTo>
                  <a:lnTo>
                    <a:pt x="45" y="180"/>
                  </a:lnTo>
                  <a:lnTo>
                    <a:pt x="40" y="179"/>
                  </a:lnTo>
                  <a:lnTo>
                    <a:pt x="38" y="178"/>
                  </a:lnTo>
                  <a:lnTo>
                    <a:pt x="35" y="173"/>
                  </a:lnTo>
                  <a:lnTo>
                    <a:pt x="33" y="168"/>
                  </a:lnTo>
                  <a:lnTo>
                    <a:pt x="32" y="162"/>
                  </a:lnTo>
                  <a:lnTo>
                    <a:pt x="31" y="154"/>
                  </a:lnTo>
                  <a:lnTo>
                    <a:pt x="30" y="138"/>
                  </a:lnTo>
                  <a:lnTo>
                    <a:pt x="30" y="123"/>
                  </a:lnTo>
                  <a:lnTo>
                    <a:pt x="30" y="30"/>
                  </a:lnTo>
                  <a:close/>
                  <a:moveTo>
                    <a:pt x="0" y="123"/>
                  </a:moveTo>
                  <a:lnTo>
                    <a:pt x="0" y="143"/>
                  </a:lnTo>
                  <a:lnTo>
                    <a:pt x="2" y="164"/>
                  </a:lnTo>
                  <a:lnTo>
                    <a:pt x="4" y="175"/>
                  </a:lnTo>
                  <a:lnTo>
                    <a:pt x="7" y="183"/>
                  </a:lnTo>
                  <a:lnTo>
                    <a:pt x="12" y="192"/>
                  </a:lnTo>
                  <a:lnTo>
                    <a:pt x="17" y="199"/>
                  </a:lnTo>
                  <a:lnTo>
                    <a:pt x="23" y="203"/>
                  </a:lnTo>
                  <a:lnTo>
                    <a:pt x="30" y="208"/>
                  </a:lnTo>
                  <a:lnTo>
                    <a:pt x="30" y="360"/>
                  </a:lnTo>
                  <a:lnTo>
                    <a:pt x="180" y="360"/>
                  </a:lnTo>
                  <a:lnTo>
                    <a:pt x="180" y="208"/>
                  </a:lnTo>
                  <a:lnTo>
                    <a:pt x="184" y="206"/>
                  </a:lnTo>
                  <a:lnTo>
                    <a:pt x="187" y="203"/>
                  </a:lnTo>
                  <a:lnTo>
                    <a:pt x="192" y="200"/>
                  </a:lnTo>
                  <a:lnTo>
                    <a:pt x="195" y="197"/>
                  </a:lnTo>
                  <a:lnTo>
                    <a:pt x="198" y="193"/>
                  </a:lnTo>
                  <a:lnTo>
                    <a:pt x="201" y="187"/>
                  </a:lnTo>
                  <a:lnTo>
                    <a:pt x="203" y="181"/>
                  </a:lnTo>
                  <a:lnTo>
                    <a:pt x="206" y="175"/>
                  </a:lnTo>
                  <a:lnTo>
                    <a:pt x="209" y="162"/>
                  </a:lnTo>
                  <a:lnTo>
                    <a:pt x="210" y="149"/>
                  </a:lnTo>
                  <a:lnTo>
                    <a:pt x="210" y="136"/>
                  </a:lnTo>
                  <a:lnTo>
                    <a:pt x="210" y="123"/>
                  </a:lnTo>
                  <a:lnTo>
                    <a:pt x="210" y="0"/>
                  </a:lnTo>
                  <a:lnTo>
                    <a:pt x="0" y="0"/>
                  </a:lnTo>
                  <a:lnTo>
                    <a:pt x="0" y="1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186">
              <a:extLst>
                <a:ext uri="{FF2B5EF4-FFF2-40B4-BE49-F238E27FC236}">
                  <a16:creationId xmlns:a16="http://schemas.microsoft.com/office/drawing/2014/main" id="{7EA000C2-A48B-415E-95B2-4FECE0EC7D13}"/>
                </a:ext>
              </a:extLst>
            </p:cNvPr>
            <p:cNvSpPr>
              <a:spLocks noEditPoints="1"/>
            </p:cNvSpPr>
            <p:nvPr/>
          </p:nvSpPr>
          <p:spPr bwMode="auto">
            <a:xfrm>
              <a:off x="5111750" y="2020888"/>
              <a:ext cx="66675" cy="114300"/>
            </a:xfrm>
            <a:custGeom>
              <a:avLst/>
              <a:gdLst>
                <a:gd name="T0" fmla="*/ 181 w 212"/>
                <a:gd name="T1" fmla="*/ 120 h 360"/>
                <a:gd name="T2" fmla="*/ 180 w 212"/>
                <a:gd name="T3" fmla="*/ 130 h 360"/>
                <a:gd name="T4" fmla="*/ 179 w 212"/>
                <a:gd name="T5" fmla="*/ 138 h 360"/>
                <a:gd name="T6" fmla="*/ 177 w 212"/>
                <a:gd name="T7" fmla="*/ 146 h 360"/>
                <a:gd name="T8" fmla="*/ 175 w 212"/>
                <a:gd name="T9" fmla="*/ 152 h 360"/>
                <a:gd name="T10" fmla="*/ 173 w 212"/>
                <a:gd name="T11" fmla="*/ 157 h 360"/>
                <a:gd name="T12" fmla="*/ 170 w 212"/>
                <a:gd name="T13" fmla="*/ 161 h 360"/>
                <a:gd name="T14" fmla="*/ 168 w 212"/>
                <a:gd name="T15" fmla="*/ 164 h 360"/>
                <a:gd name="T16" fmla="*/ 166 w 212"/>
                <a:gd name="T17" fmla="*/ 165 h 360"/>
                <a:gd name="T18" fmla="*/ 151 w 212"/>
                <a:gd name="T19" fmla="*/ 165 h 360"/>
                <a:gd name="T20" fmla="*/ 151 w 212"/>
                <a:gd name="T21" fmla="*/ 330 h 360"/>
                <a:gd name="T22" fmla="*/ 60 w 212"/>
                <a:gd name="T23" fmla="*/ 330 h 360"/>
                <a:gd name="T24" fmla="*/ 60 w 212"/>
                <a:gd name="T25" fmla="*/ 180 h 360"/>
                <a:gd name="T26" fmla="*/ 59 w 212"/>
                <a:gd name="T27" fmla="*/ 166 h 360"/>
                <a:gd name="T28" fmla="*/ 45 w 212"/>
                <a:gd name="T29" fmla="*/ 165 h 360"/>
                <a:gd name="T30" fmla="*/ 44 w 212"/>
                <a:gd name="T31" fmla="*/ 164 h 360"/>
                <a:gd name="T32" fmla="*/ 42 w 212"/>
                <a:gd name="T33" fmla="*/ 162 h 360"/>
                <a:gd name="T34" fmla="*/ 40 w 212"/>
                <a:gd name="T35" fmla="*/ 158 h 360"/>
                <a:gd name="T36" fmla="*/ 37 w 212"/>
                <a:gd name="T37" fmla="*/ 154 h 360"/>
                <a:gd name="T38" fmla="*/ 35 w 212"/>
                <a:gd name="T39" fmla="*/ 148 h 360"/>
                <a:gd name="T40" fmla="*/ 32 w 212"/>
                <a:gd name="T41" fmla="*/ 139 h 360"/>
                <a:gd name="T42" fmla="*/ 31 w 212"/>
                <a:gd name="T43" fmla="*/ 131 h 360"/>
                <a:gd name="T44" fmla="*/ 30 w 212"/>
                <a:gd name="T45" fmla="*/ 120 h 360"/>
                <a:gd name="T46" fmla="*/ 30 w 212"/>
                <a:gd name="T47" fmla="*/ 30 h 360"/>
                <a:gd name="T48" fmla="*/ 181 w 212"/>
                <a:gd name="T49" fmla="*/ 30 h 360"/>
                <a:gd name="T50" fmla="*/ 181 w 212"/>
                <a:gd name="T51" fmla="*/ 120 h 360"/>
                <a:gd name="T52" fmla="*/ 0 w 212"/>
                <a:gd name="T53" fmla="*/ 0 h 360"/>
                <a:gd name="T54" fmla="*/ 0 w 212"/>
                <a:gd name="T55" fmla="*/ 120 h 360"/>
                <a:gd name="T56" fmla="*/ 1 w 212"/>
                <a:gd name="T57" fmla="*/ 133 h 360"/>
                <a:gd name="T58" fmla="*/ 2 w 212"/>
                <a:gd name="T59" fmla="*/ 145 h 360"/>
                <a:gd name="T60" fmla="*/ 6 w 212"/>
                <a:gd name="T61" fmla="*/ 155 h 360"/>
                <a:gd name="T62" fmla="*/ 9 w 212"/>
                <a:gd name="T63" fmla="*/ 165 h 360"/>
                <a:gd name="T64" fmla="*/ 13 w 212"/>
                <a:gd name="T65" fmla="*/ 173 h 360"/>
                <a:gd name="T66" fmla="*/ 19 w 212"/>
                <a:gd name="T67" fmla="*/ 181 h 360"/>
                <a:gd name="T68" fmla="*/ 24 w 212"/>
                <a:gd name="T69" fmla="*/ 186 h 360"/>
                <a:gd name="T70" fmla="*/ 30 w 212"/>
                <a:gd name="T71" fmla="*/ 192 h 360"/>
                <a:gd name="T72" fmla="*/ 30 w 212"/>
                <a:gd name="T73" fmla="*/ 360 h 360"/>
                <a:gd name="T74" fmla="*/ 181 w 212"/>
                <a:gd name="T75" fmla="*/ 360 h 360"/>
                <a:gd name="T76" fmla="*/ 181 w 212"/>
                <a:gd name="T77" fmla="*/ 191 h 360"/>
                <a:gd name="T78" fmla="*/ 188 w 212"/>
                <a:gd name="T79" fmla="*/ 186 h 360"/>
                <a:gd name="T80" fmla="*/ 194 w 212"/>
                <a:gd name="T81" fmla="*/ 180 h 360"/>
                <a:gd name="T82" fmla="*/ 199 w 212"/>
                <a:gd name="T83" fmla="*/ 171 h 360"/>
                <a:gd name="T84" fmla="*/ 203 w 212"/>
                <a:gd name="T85" fmla="*/ 163 h 360"/>
                <a:gd name="T86" fmla="*/ 207 w 212"/>
                <a:gd name="T87" fmla="*/ 152 h 360"/>
                <a:gd name="T88" fmla="*/ 209 w 212"/>
                <a:gd name="T89" fmla="*/ 142 h 360"/>
                <a:gd name="T90" fmla="*/ 210 w 212"/>
                <a:gd name="T91" fmla="*/ 131 h 360"/>
                <a:gd name="T92" fmla="*/ 212 w 212"/>
                <a:gd name="T93" fmla="*/ 120 h 360"/>
                <a:gd name="T94" fmla="*/ 212 w 212"/>
                <a:gd name="T95" fmla="*/ 0 h 360"/>
                <a:gd name="T96" fmla="*/ 0 w 212"/>
                <a:gd name="T97"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2" h="360">
                  <a:moveTo>
                    <a:pt x="181" y="120"/>
                  </a:moveTo>
                  <a:lnTo>
                    <a:pt x="180" y="130"/>
                  </a:lnTo>
                  <a:lnTo>
                    <a:pt x="179" y="138"/>
                  </a:lnTo>
                  <a:lnTo>
                    <a:pt x="177" y="146"/>
                  </a:lnTo>
                  <a:lnTo>
                    <a:pt x="175" y="152"/>
                  </a:lnTo>
                  <a:lnTo>
                    <a:pt x="173" y="157"/>
                  </a:lnTo>
                  <a:lnTo>
                    <a:pt x="170" y="161"/>
                  </a:lnTo>
                  <a:lnTo>
                    <a:pt x="168" y="164"/>
                  </a:lnTo>
                  <a:lnTo>
                    <a:pt x="166" y="165"/>
                  </a:lnTo>
                  <a:lnTo>
                    <a:pt x="151" y="165"/>
                  </a:lnTo>
                  <a:lnTo>
                    <a:pt x="151" y="330"/>
                  </a:lnTo>
                  <a:lnTo>
                    <a:pt x="60" y="330"/>
                  </a:lnTo>
                  <a:lnTo>
                    <a:pt x="60" y="180"/>
                  </a:lnTo>
                  <a:lnTo>
                    <a:pt x="59" y="166"/>
                  </a:lnTo>
                  <a:lnTo>
                    <a:pt x="45" y="165"/>
                  </a:lnTo>
                  <a:lnTo>
                    <a:pt x="44" y="164"/>
                  </a:lnTo>
                  <a:lnTo>
                    <a:pt x="42" y="162"/>
                  </a:lnTo>
                  <a:lnTo>
                    <a:pt x="40" y="158"/>
                  </a:lnTo>
                  <a:lnTo>
                    <a:pt x="37" y="154"/>
                  </a:lnTo>
                  <a:lnTo>
                    <a:pt x="35" y="148"/>
                  </a:lnTo>
                  <a:lnTo>
                    <a:pt x="32" y="139"/>
                  </a:lnTo>
                  <a:lnTo>
                    <a:pt x="31" y="131"/>
                  </a:lnTo>
                  <a:lnTo>
                    <a:pt x="30" y="120"/>
                  </a:lnTo>
                  <a:lnTo>
                    <a:pt x="30" y="30"/>
                  </a:lnTo>
                  <a:lnTo>
                    <a:pt x="181" y="30"/>
                  </a:lnTo>
                  <a:lnTo>
                    <a:pt x="181" y="120"/>
                  </a:lnTo>
                  <a:close/>
                  <a:moveTo>
                    <a:pt x="0" y="0"/>
                  </a:moveTo>
                  <a:lnTo>
                    <a:pt x="0" y="120"/>
                  </a:lnTo>
                  <a:lnTo>
                    <a:pt x="1" y="133"/>
                  </a:lnTo>
                  <a:lnTo>
                    <a:pt x="2" y="145"/>
                  </a:lnTo>
                  <a:lnTo>
                    <a:pt x="6" y="155"/>
                  </a:lnTo>
                  <a:lnTo>
                    <a:pt x="9" y="165"/>
                  </a:lnTo>
                  <a:lnTo>
                    <a:pt x="13" y="173"/>
                  </a:lnTo>
                  <a:lnTo>
                    <a:pt x="19" y="181"/>
                  </a:lnTo>
                  <a:lnTo>
                    <a:pt x="24" y="186"/>
                  </a:lnTo>
                  <a:lnTo>
                    <a:pt x="30" y="192"/>
                  </a:lnTo>
                  <a:lnTo>
                    <a:pt x="30" y="360"/>
                  </a:lnTo>
                  <a:lnTo>
                    <a:pt x="181" y="360"/>
                  </a:lnTo>
                  <a:lnTo>
                    <a:pt x="181" y="191"/>
                  </a:lnTo>
                  <a:lnTo>
                    <a:pt x="188" y="186"/>
                  </a:lnTo>
                  <a:lnTo>
                    <a:pt x="194" y="180"/>
                  </a:lnTo>
                  <a:lnTo>
                    <a:pt x="199" y="171"/>
                  </a:lnTo>
                  <a:lnTo>
                    <a:pt x="203" y="163"/>
                  </a:lnTo>
                  <a:lnTo>
                    <a:pt x="207" y="152"/>
                  </a:lnTo>
                  <a:lnTo>
                    <a:pt x="209" y="142"/>
                  </a:lnTo>
                  <a:lnTo>
                    <a:pt x="210" y="131"/>
                  </a:lnTo>
                  <a:lnTo>
                    <a:pt x="212" y="120"/>
                  </a:lnTo>
                  <a:lnTo>
                    <a:pt x="21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87">
              <a:extLst>
                <a:ext uri="{FF2B5EF4-FFF2-40B4-BE49-F238E27FC236}">
                  <a16:creationId xmlns:a16="http://schemas.microsoft.com/office/drawing/2014/main" id="{F50BB1A3-3915-48CB-A5AD-8575CCC5CA3C}"/>
                </a:ext>
              </a:extLst>
            </p:cNvPr>
            <p:cNvSpPr>
              <a:spLocks noEditPoints="1"/>
            </p:cNvSpPr>
            <p:nvPr/>
          </p:nvSpPr>
          <p:spPr bwMode="auto">
            <a:xfrm>
              <a:off x="4987925" y="2020888"/>
              <a:ext cx="95250" cy="161925"/>
            </a:xfrm>
            <a:custGeom>
              <a:avLst/>
              <a:gdLst>
                <a:gd name="T0" fmla="*/ 270 w 300"/>
                <a:gd name="T1" fmla="*/ 30 h 511"/>
                <a:gd name="T2" fmla="*/ 270 w 300"/>
                <a:gd name="T3" fmla="*/ 218 h 511"/>
                <a:gd name="T4" fmla="*/ 266 w 300"/>
                <a:gd name="T5" fmla="*/ 239 h 511"/>
                <a:gd name="T6" fmla="*/ 259 w 300"/>
                <a:gd name="T7" fmla="*/ 253 h 511"/>
                <a:gd name="T8" fmla="*/ 253 w 300"/>
                <a:gd name="T9" fmla="*/ 260 h 511"/>
                <a:gd name="T10" fmla="*/ 244 w 300"/>
                <a:gd name="T11" fmla="*/ 267 h 511"/>
                <a:gd name="T12" fmla="*/ 233 w 300"/>
                <a:gd name="T13" fmla="*/ 270 h 511"/>
                <a:gd name="T14" fmla="*/ 210 w 300"/>
                <a:gd name="T15" fmla="*/ 270 h 511"/>
                <a:gd name="T16" fmla="*/ 90 w 300"/>
                <a:gd name="T17" fmla="*/ 481 h 511"/>
                <a:gd name="T18" fmla="*/ 75 w 300"/>
                <a:gd name="T19" fmla="*/ 270 h 511"/>
                <a:gd name="T20" fmla="*/ 61 w 300"/>
                <a:gd name="T21" fmla="*/ 269 h 511"/>
                <a:gd name="T22" fmla="*/ 51 w 300"/>
                <a:gd name="T23" fmla="*/ 264 h 511"/>
                <a:gd name="T24" fmla="*/ 43 w 300"/>
                <a:gd name="T25" fmla="*/ 257 h 511"/>
                <a:gd name="T26" fmla="*/ 38 w 300"/>
                <a:gd name="T27" fmla="*/ 249 h 511"/>
                <a:gd name="T28" fmla="*/ 31 w 300"/>
                <a:gd name="T29" fmla="*/ 229 h 511"/>
                <a:gd name="T30" fmla="*/ 30 w 300"/>
                <a:gd name="T31" fmla="*/ 210 h 511"/>
                <a:gd name="T32" fmla="*/ 0 w 300"/>
                <a:gd name="T33" fmla="*/ 210 h 511"/>
                <a:gd name="T34" fmla="*/ 1 w 300"/>
                <a:gd name="T35" fmla="*/ 228 h 511"/>
                <a:gd name="T36" fmla="*/ 3 w 300"/>
                <a:gd name="T37" fmla="*/ 244 h 511"/>
                <a:gd name="T38" fmla="*/ 9 w 300"/>
                <a:gd name="T39" fmla="*/ 258 h 511"/>
                <a:gd name="T40" fmla="*/ 16 w 300"/>
                <a:gd name="T41" fmla="*/ 270 h 511"/>
                <a:gd name="T42" fmla="*/ 25 w 300"/>
                <a:gd name="T43" fmla="*/ 281 h 511"/>
                <a:gd name="T44" fmla="*/ 34 w 300"/>
                <a:gd name="T45" fmla="*/ 289 h 511"/>
                <a:gd name="T46" fmla="*/ 46 w 300"/>
                <a:gd name="T47" fmla="*/ 295 h 511"/>
                <a:gd name="T48" fmla="*/ 60 w 300"/>
                <a:gd name="T49" fmla="*/ 299 h 511"/>
                <a:gd name="T50" fmla="*/ 240 w 300"/>
                <a:gd name="T51" fmla="*/ 511 h 511"/>
                <a:gd name="T52" fmla="*/ 247 w 300"/>
                <a:gd name="T53" fmla="*/ 297 h 511"/>
                <a:gd name="T54" fmla="*/ 259 w 300"/>
                <a:gd name="T55" fmla="*/ 292 h 511"/>
                <a:gd name="T56" fmla="*/ 271 w 300"/>
                <a:gd name="T57" fmla="*/ 285 h 511"/>
                <a:gd name="T58" fmla="*/ 280 w 300"/>
                <a:gd name="T59" fmla="*/ 275 h 511"/>
                <a:gd name="T60" fmla="*/ 288 w 300"/>
                <a:gd name="T61" fmla="*/ 265 h 511"/>
                <a:gd name="T62" fmla="*/ 294 w 300"/>
                <a:gd name="T63" fmla="*/ 251 h 511"/>
                <a:gd name="T64" fmla="*/ 298 w 300"/>
                <a:gd name="T65" fmla="*/ 236 h 511"/>
                <a:gd name="T66" fmla="*/ 300 w 300"/>
                <a:gd name="T67" fmla="*/ 220 h 511"/>
                <a:gd name="T68" fmla="*/ 300 w 300"/>
                <a:gd name="T69" fmla="*/ 0 h 511"/>
                <a:gd name="T70" fmla="*/ 0 w 300"/>
                <a:gd name="T71" fmla="*/ 21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 h="511">
                  <a:moveTo>
                    <a:pt x="30" y="30"/>
                  </a:moveTo>
                  <a:lnTo>
                    <a:pt x="270" y="30"/>
                  </a:lnTo>
                  <a:lnTo>
                    <a:pt x="270" y="210"/>
                  </a:lnTo>
                  <a:lnTo>
                    <a:pt x="270" y="218"/>
                  </a:lnTo>
                  <a:lnTo>
                    <a:pt x="269" y="229"/>
                  </a:lnTo>
                  <a:lnTo>
                    <a:pt x="266" y="239"/>
                  </a:lnTo>
                  <a:lnTo>
                    <a:pt x="263" y="249"/>
                  </a:lnTo>
                  <a:lnTo>
                    <a:pt x="259" y="253"/>
                  </a:lnTo>
                  <a:lnTo>
                    <a:pt x="256" y="257"/>
                  </a:lnTo>
                  <a:lnTo>
                    <a:pt x="253" y="260"/>
                  </a:lnTo>
                  <a:lnTo>
                    <a:pt x="249" y="264"/>
                  </a:lnTo>
                  <a:lnTo>
                    <a:pt x="244" y="267"/>
                  </a:lnTo>
                  <a:lnTo>
                    <a:pt x="238" y="269"/>
                  </a:lnTo>
                  <a:lnTo>
                    <a:pt x="233" y="270"/>
                  </a:lnTo>
                  <a:lnTo>
                    <a:pt x="225" y="270"/>
                  </a:lnTo>
                  <a:lnTo>
                    <a:pt x="210" y="270"/>
                  </a:lnTo>
                  <a:lnTo>
                    <a:pt x="210" y="481"/>
                  </a:lnTo>
                  <a:lnTo>
                    <a:pt x="90" y="481"/>
                  </a:lnTo>
                  <a:lnTo>
                    <a:pt x="90" y="270"/>
                  </a:lnTo>
                  <a:lnTo>
                    <a:pt x="75" y="270"/>
                  </a:lnTo>
                  <a:lnTo>
                    <a:pt x="68" y="270"/>
                  </a:lnTo>
                  <a:lnTo>
                    <a:pt x="61" y="269"/>
                  </a:lnTo>
                  <a:lnTo>
                    <a:pt x="56" y="267"/>
                  </a:lnTo>
                  <a:lnTo>
                    <a:pt x="51" y="264"/>
                  </a:lnTo>
                  <a:lnTo>
                    <a:pt x="47" y="260"/>
                  </a:lnTo>
                  <a:lnTo>
                    <a:pt x="43" y="257"/>
                  </a:lnTo>
                  <a:lnTo>
                    <a:pt x="40" y="253"/>
                  </a:lnTo>
                  <a:lnTo>
                    <a:pt x="38" y="249"/>
                  </a:lnTo>
                  <a:lnTo>
                    <a:pt x="33" y="239"/>
                  </a:lnTo>
                  <a:lnTo>
                    <a:pt x="31" y="229"/>
                  </a:lnTo>
                  <a:lnTo>
                    <a:pt x="30" y="218"/>
                  </a:lnTo>
                  <a:lnTo>
                    <a:pt x="30" y="210"/>
                  </a:lnTo>
                  <a:lnTo>
                    <a:pt x="30" y="30"/>
                  </a:lnTo>
                  <a:close/>
                  <a:moveTo>
                    <a:pt x="0" y="210"/>
                  </a:moveTo>
                  <a:lnTo>
                    <a:pt x="0" y="218"/>
                  </a:lnTo>
                  <a:lnTo>
                    <a:pt x="1" y="228"/>
                  </a:lnTo>
                  <a:lnTo>
                    <a:pt x="2" y="236"/>
                  </a:lnTo>
                  <a:lnTo>
                    <a:pt x="3" y="244"/>
                  </a:lnTo>
                  <a:lnTo>
                    <a:pt x="6" y="251"/>
                  </a:lnTo>
                  <a:lnTo>
                    <a:pt x="9" y="258"/>
                  </a:lnTo>
                  <a:lnTo>
                    <a:pt x="12" y="265"/>
                  </a:lnTo>
                  <a:lnTo>
                    <a:pt x="16" y="270"/>
                  </a:lnTo>
                  <a:lnTo>
                    <a:pt x="19" y="275"/>
                  </a:lnTo>
                  <a:lnTo>
                    <a:pt x="25" y="281"/>
                  </a:lnTo>
                  <a:lnTo>
                    <a:pt x="29" y="285"/>
                  </a:lnTo>
                  <a:lnTo>
                    <a:pt x="34" y="289"/>
                  </a:lnTo>
                  <a:lnTo>
                    <a:pt x="41" y="292"/>
                  </a:lnTo>
                  <a:lnTo>
                    <a:pt x="46" y="295"/>
                  </a:lnTo>
                  <a:lnTo>
                    <a:pt x="53" y="297"/>
                  </a:lnTo>
                  <a:lnTo>
                    <a:pt x="60" y="299"/>
                  </a:lnTo>
                  <a:lnTo>
                    <a:pt x="60" y="511"/>
                  </a:lnTo>
                  <a:lnTo>
                    <a:pt x="240" y="511"/>
                  </a:lnTo>
                  <a:lnTo>
                    <a:pt x="240" y="299"/>
                  </a:lnTo>
                  <a:lnTo>
                    <a:pt x="247" y="297"/>
                  </a:lnTo>
                  <a:lnTo>
                    <a:pt x="254" y="295"/>
                  </a:lnTo>
                  <a:lnTo>
                    <a:pt x="259" y="292"/>
                  </a:lnTo>
                  <a:lnTo>
                    <a:pt x="266" y="289"/>
                  </a:lnTo>
                  <a:lnTo>
                    <a:pt x="271" y="285"/>
                  </a:lnTo>
                  <a:lnTo>
                    <a:pt x="276" y="281"/>
                  </a:lnTo>
                  <a:lnTo>
                    <a:pt x="280" y="275"/>
                  </a:lnTo>
                  <a:lnTo>
                    <a:pt x="284" y="270"/>
                  </a:lnTo>
                  <a:lnTo>
                    <a:pt x="288" y="265"/>
                  </a:lnTo>
                  <a:lnTo>
                    <a:pt x="292" y="258"/>
                  </a:lnTo>
                  <a:lnTo>
                    <a:pt x="294" y="251"/>
                  </a:lnTo>
                  <a:lnTo>
                    <a:pt x="296" y="244"/>
                  </a:lnTo>
                  <a:lnTo>
                    <a:pt x="298" y="236"/>
                  </a:lnTo>
                  <a:lnTo>
                    <a:pt x="299" y="228"/>
                  </a:lnTo>
                  <a:lnTo>
                    <a:pt x="300" y="220"/>
                  </a:lnTo>
                  <a:lnTo>
                    <a:pt x="300" y="210"/>
                  </a:lnTo>
                  <a:lnTo>
                    <a:pt x="300" y="0"/>
                  </a:lnTo>
                  <a:lnTo>
                    <a:pt x="0" y="0"/>
                  </a:ln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188">
              <a:extLst>
                <a:ext uri="{FF2B5EF4-FFF2-40B4-BE49-F238E27FC236}">
                  <a16:creationId xmlns:a16="http://schemas.microsoft.com/office/drawing/2014/main" id="{C8C77CBF-4CA9-434D-B198-D87A4AFCDECC}"/>
                </a:ext>
              </a:extLst>
            </p:cNvPr>
            <p:cNvSpPr>
              <a:spLocks noEditPoints="1"/>
            </p:cNvSpPr>
            <p:nvPr/>
          </p:nvSpPr>
          <p:spPr bwMode="auto">
            <a:xfrm>
              <a:off x="5121275" y="1963738"/>
              <a:ext cx="47625" cy="47625"/>
            </a:xfrm>
            <a:custGeom>
              <a:avLst/>
              <a:gdLst>
                <a:gd name="T0" fmla="*/ 85 w 151"/>
                <a:gd name="T1" fmla="*/ 31 h 151"/>
                <a:gd name="T2" fmla="*/ 101 w 151"/>
                <a:gd name="T3" fmla="*/ 38 h 151"/>
                <a:gd name="T4" fmla="*/ 113 w 151"/>
                <a:gd name="T5" fmla="*/ 50 h 151"/>
                <a:gd name="T6" fmla="*/ 120 w 151"/>
                <a:gd name="T7" fmla="*/ 66 h 151"/>
                <a:gd name="T8" fmla="*/ 120 w 151"/>
                <a:gd name="T9" fmla="*/ 84 h 151"/>
                <a:gd name="T10" fmla="*/ 113 w 151"/>
                <a:gd name="T11" fmla="*/ 100 h 151"/>
                <a:gd name="T12" fmla="*/ 101 w 151"/>
                <a:gd name="T13" fmla="*/ 112 h 151"/>
                <a:gd name="T14" fmla="*/ 85 w 151"/>
                <a:gd name="T15" fmla="*/ 120 h 151"/>
                <a:gd name="T16" fmla="*/ 67 w 151"/>
                <a:gd name="T17" fmla="*/ 120 h 151"/>
                <a:gd name="T18" fmla="*/ 51 w 151"/>
                <a:gd name="T19" fmla="*/ 112 h 151"/>
                <a:gd name="T20" fmla="*/ 39 w 151"/>
                <a:gd name="T21" fmla="*/ 100 h 151"/>
                <a:gd name="T22" fmla="*/ 31 w 151"/>
                <a:gd name="T23" fmla="*/ 84 h 151"/>
                <a:gd name="T24" fmla="*/ 31 w 151"/>
                <a:gd name="T25" fmla="*/ 66 h 151"/>
                <a:gd name="T26" fmla="*/ 39 w 151"/>
                <a:gd name="T27" fmla="*/ 50 h 151"/>
                <a:gd name="T28" fmla="*/ 51 w 151"/>
                <a:gd name="T29" fmla="*/ 38 h 151"/>
                <a:gd name="T30" fmla="*/ 67 w 151"/>
                <a:gd name="T31" fmla="*/ 31 h 151"/>
                <a:gd name="T32" fmla="*/ 76 w 151"/>
                <a:gd name="T33" fmla="*/ 151 h 151"/>
                <a:gd name="T34" fmla="*/ 91 w 151"/>
                <a:gd name="T35" fmla="*/ 149 h 151"/>
                <a:gd name="T36" fmla="*/ 105 w 151"/>
                <a:gd name="T37" fmla="*/ 144 h 151"/>
                <a:gd name="T38" fmla="*/ 118 w 151"/>
                <a:gd name="T39" fmla="*/ 138 h 151"/>
                <a:gd name="T40" fmla="*/ 129 w 151"/>
                <a:gd name="T41" fmla="*/ 128 h 151"/>
                <a:gd name="T42" fmla="*/ 139 w 151"/>
                <a:gd name="T43" fmla="*/ 118 h 151"/>
                <a:gd name="T44" fmla="*/ 145 w 151"/>
                <a:gd name="T45" fmla="*/ 105 h 151"/>
                <a:gd name="T46" fmla="*/ 149 w 151"/>
                <a:gd name="T47" fmla="*/ 91 h 151"/>
                <a:gd name="T48" fmla="*/ 151 w 151"/>
                <a:gd name="T49" fmla="*/ 75 h 151"/>
                <a:gd name="T50" fmla="*/ 149 w 151"/>
                <a:gd name="T51" fmla="*/ 60 h 151"/>
                <a:gd name="T52" fmla="*/ 145 w 151"/>
                <a:gd name="T53" fmla="*/ 46 h 151"/>
                <a:gd name="T54" fmla="*/ 139 w 151"/>
                <a:gd name="T55" fmla="*/ 33 h 151"/>
                <a:gd name="T56" fmla="*/ 129 w 151"/>
                <a:gd name="T57" fmla="*/ 22 h 151"/>
                <a:gd name="T58" fmla="*/ 118 w 151"/>
                <a:gd name="T59" fmla="*/ 12 h 151"/>
                <a:gd name="T60" fmla="*/ 105 w 151"/>
                <a:gd name="T61" fmla="*/ 6 h 151"/>
                <a:gd name="T62" fmla="*/ 91 w 151"/>
                <a:gd name="T63" fmla="*/ 2 h 151"/>
                <a:gd name="T64" fmla="*/ 76 w 151"/>
                <a:gd name="T65" fmla="*/ 0 h 151"/>
                <a:gd name="T66" fmla="*/ 60 w 151"/>
                <a:gd name="T67" fmla="*/ 2 h 151"/>
                <a:gd name="T68" fmla="*/ 46 w 151"/>
                <a:gd name="T69" fmla="*/ 6 h 151"/>
                <a:gd name="T70" fmla="*/ 34 w 151"/>
                <a:gd name="T71" fmla="*/ 12 h 151"/>
                <a:gd name="T72" fmla="*/ 23 w 151"/>
                <a:gd name="T73" fmla="*/ 22 h 151"/>
                <a:gd name="T74" fmla="*/ 13 w 151"/>
                <a:gd name="T75" fmla="*/ 33 h 151"/>
                <a:gd name="T76" fmla="*/ 7 w 151"/>
                <a:gd name="T77" fmla="*/ 46 h 151"/>
                <a:gd name="T78" fmla="*/ 2 w 151"/>
                <a:gd name="T79" fmla="*/ 60 h 151"/>
                <a:gd name="T80" fmla="*/ 0 w 151"/>
                <a:gd name="T81" fmla="*/ 75 h 151"/>
                <a:gd name="T82" fmla="*/ 2 w 151"/>
                <a:gd name="T83" fmla="*/ 91 h 151"/>
                <a:gd name="T84" fmla="*/ 7 w 151"/>
                <a:gd name="T85" fmla="*/ 105 h 151"/>
                <a:gd name="T86" fmla="*/ 13 w 151"/>
                <a:gd name="T87" fmla="*/ 118 h 151"/>
                <a:gd name="T88" fmla="*/ 23 w 151"/>
                <a:gd name="T89" fmla="*/ 128 h 151"/>
                <a:gd name="T90" fmla="*/ 34 w 151"/>
                <a:gd name="T91" fmla="*/ 138 h 151"/>
                <a:gd name="T92" fmla="*/ 46 w 151"/>
                <a:gd name="T93" fmla="*/ 144 h 151"/>
                <a:gd name="T94" fmla="*/ 60 w 151"/>
                <a:gd name="T95" fmla="*/ 149 h 151"/>
                <a:gd name="T96" fmla="*/ 76 w 151"/>
                <a:gd name="T97"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1" h="151">
                  <a:moveTo>
                    <a:pt x="76" y="30"/>
                  </a:moveTo>
                  <a:lnTo>
                    <a:pt x="85" y="31"/>
                  </a:lnTo>
                  <a:lnTo>
                    <a:pt x="94" y="34"/>
                  </a:lnTo>
                  <a:lnTo>
                    <a:pt x="101" y="38"/>
                  </a:lnTo>
                  <a:lnTo>
                    <a:pt x="108" y="44"/>
                  </a:lnTo>
                  <a:lnTo>
                    <a:pt x="113" y="50"/>
                  </a:lnTo>
                  <a:lnTo>
                    <a:pt x="117" y="57"/>
                  </a:lnTo>
                  <a:lnTo>
                    <a:pt x="120" y="66"/>
                  </a:lnTo>
                  <a:lnTo>
                    <a:pt x="121" y="75"/>
                  </a:lnTo>
                  <a:lnTo>
                    <a:pt x="120" y="84"/>
                  </a:lnTo>
                  <a:lnTo>
                    <a:pt x="117" y="93"/>
                  </a:lnTo>
                  <a:lnTo>
                    <a:pt x="113" y="100"/>
                  </a:lnTo>
                  <a:lnTo>
                    <a:pt x="108" y="107"/>
                  </a:lnTo>
                  <a:lnTo>
                    <a:pt x="101" y="112"/>
                  </a:lnTo>
                  <a:lnTo>
                    <a:pt x="94" y="116"/>
                  </a:lnTo>
                  <a:lnTo>
                    <a:pt x="85" y="120"/>
                  </a:lnTo>
                  <a:lnTo>
                    <a:pt x="76" y="121"/>
                  </a:lnTo>
                  <a:lnTo>
                    <a:pt x="67" y="120"/>
                  </a:lnTo>
                  <a:lnTo>
                    <a:pt x="58" y="116"/>
                  </a:lnTo>
                  <a:lnTo>
                    <a:pt x="51" y="112"/>
                  </a:lnTo>
                  <a:lnTo>
                    <a:pt x="44" y="107"/>
                  </a:lnTo>
                  <a:lnTo>
                    <a:pt x="39" y="100"/>
                  </a:lnTo>
                  <a:lnTo>
                    <a:pt x="35" y="93"/>
                  </a:lnTo>
                  <a:lnTo>
                    <a:pt x="31" y="84"/>
                  </a:lnTo>
                  <a:lnTo>
                    <a:pt x="30" y="75"/>
                  </a:lnTo>
                  <a:lnTo>
                    <a:pt x="31" y="66"/>
                  </a:lnTo>
                  <a:lnTo>
                    <a:pt x="35" y="57"/>
                  </a:lnTo>
                  <a:lnTo>
                    <a:pt x="39" y="50"/>
                  </a:lnTo>
                  <a:lnTo>
                    <a:pt x="44" y="44"/>
                  </a:lnTo>
                  <a:lnTo>
                    <a:pt x="51" y="38"/>
                  </a:lnTo>
                  <a:lnTo>
                    <a:pt x="58" y="34"/>
                  </a:lnTo>
                  <a:lnTo>
                    <a:pt x="67" y="31"/>
                  </a:lnTo>
                  <a:lnTo>
                    <a:pt x="76" y="30"/>
                  </a:lnTo>
                  <a:close/>
                  <a:moveTo>
                    <a:pt x="76" y="151"/>
                  </a:moveTo>
                  <a:lnTo>
                    <a:pt x="84" y="150"/>
                  </a:lnTo>
                  <a:lnTo>
                    <a:pt x="91" y="149"/>
                  </a:lnTo>
                  <a:lnTo>
                    <a:pt x="98" y="146"/>
                  </a:lnTo>
                  <a:lnTo>
                    <a:pt x="105" y="144"/>
                  </a:lnTo>
                  <a:lnTo>
                    <a:pt x="112" y="141"/>
                  </a:lnTo>
                  <a:lnTo>
                    <a:pt x="118" y="138"/>
                  </a:lnTo>
                  <a:lnTo>
                    <a:pt x="124" y="134"/>
                  </a:lnTo>
                  <a:lnTo>
                    <a:pt x="129" y="128"/>
                  </a:lnTo>
                  <a:lnTo>
                    <a:pt x="134" y="123"/>
                  </a:lnTo>
                  <a:lnTo>
                    <a:pt x="139" y="118"/>
                  </a:lnTo>
                  <a:lnTo>
                    <a:pt x="142" y="111"/>
                  </a:lnTo>
                  <a:lnTo>
                    <a:pt x="145" y="105"/>
                  </a:lnTo>
                  <a:lnTo>
                    <a:pt x="148" y="97"/>
                  </a:lnTo>
                  <a:lnTo>
                    <a:pt x="149" y="91"/>
                  </a:lnTo>
                  <a:lnTo>
                    <a:pt x="150" y="83"/>
                  </a:lnTo>
                  <a:lnTo>
                    <a:pt x="151" y="75"/>
                  </a:lnTo>
                  <a:lnTo>
                    <a:pt x="150" y="67"/>
                  </a:lnTo>
                  <a:lnTo>
                    <a:pt x="149" y="60"/>
                  </a:lnTo>
                  <a:lnTo>
                    <a:pt x="148" y="53"/>
                  </a:lnTo>
                  <a:lnTo>
                    <a:pt x="145" y="46"/>
                  </a:lnTo>
                  <a:lnTo>
                    <a:pt x="142" y="39"/>
                  </a:lnTo>
                  <a:lnTo>
                    <a:pt x="139" y="33"/>
                  </a:lnTo>
                  <a:lnTo>
                    <a:pt x="134" y="27"/>
                  </a:lnTo>
                  <a:lnTo>
                    <a:pt x="129" y="22"/>
                  </a:lnTo>
                  <a:lnTo>
                    <a:pt x="124" y="17"/>
                  </a:lnTo>
                  <a:lnTo>
                    <a:pt x="118" y="12"/>
                  </a:lnTo>
                  <a:lnTo>
                    <a:pt x="112" y="9"/>
                  </a:lnTo>
                  <a:lnTo>
                    <a:pt x="105" y="6"/>
                  </a:lnTo>
                  <a:lnTo>
                    <a:pt x="98" y="4"/>
                  </a:lnTo>
                  <a:lnTo>
                    <a:pt x="91" y="2"/>
                  </a:lnTo>
                  <a:lnTo>
                    <a:pt x="84" y="1"/>
                  </a:lnTo>
                  <a:lnTo>
                    <a:pt x="76" y="0"/>
                  </a:lnTo>
                  <a:lnTo>
                    <a:pt x="68" y="1"/>
                  </a:lnTo>
                  <a:lnTo>
                    <a:pt x="60" y="2"/>
                  </a:lnTo>
                  <a:lnTo>
                    <a:pt x="54" y="4"/>
                  </a:lnTo>
                  <a:lnTo>
                    <a:pt x="46" y="6"/>
                  </a:lnTo>
                  <a:lnTo>
                    <a:pt x="40" y="9"/>
                  </a:lnTo>
                  <a:lnTo>
                    <a:pt x="34" y="12"/>
                  </a:lnTo>
                  <a:lnTo>
                    <a:pt x="28" y="17"/>
                  </a:lnTo>
                  <a:lnTo>
                    <a:pt x="23" y="22"/>
                  </a:lnTo>
                  <a:lnTo>
                    <a:pt x="17" y="27"/>
                  </a:lnTo>
                  <a:lnTo>
                    <a:pt x="13" y="33"/>
                  </a:lnTo>
                  <a:lnTo>
                    <a:pt x="10" y="39"/>
                  </a:lnTo>
                  <a:lnTo>
                    <a:pt x="7" y="46"/>
                  </a:lnTo>
                  <a:lnTo>
                    <a:pt x="5" y="53"/>
                  </a:lnTo>
                  <a:lnTo>
                    <a:pt x="2" y="60"/>
                  </a:lnTo>
                  <a:lnTo>
                    <a:pt x="1" y="67"/>
                  </a:lnTo>
                  <a:lnTo>
                    <a:pt x="0" y="75"/>
                  </a:lnTo>
                  <a:lnTo>
                    <a:pt x="1" y="83"/>
                  </a:lnTo>
                  <a:lnTo>
                    <a:pt x="2" y="91"/>
                  </a:lnTo>
                  <a:lnTo>
                    <a:pt x="5" y="97"/>
                  </a:lnTo>
                  <a:lnTo>
                    <a:pt x="7" y="105"/>
                  </a:lnTo>
                  <a:lnTo>
                    <a:pt x="10" y="111"/>
                  </a:lnTo>
                  <a:lnTo>
                    <a:pt x="13" y="118"/>
                  </a:lnTo>
                  <a:lnTo>
                    <a:pt x="17" y="123"/>
                  </a:lnTo>
                  <a:lnTo>
                    <a:pt x="23" y="128"/>
                  </a:lnTo>
                  <a:lnTo>
                    <a:pt x="28" y="134"/>
                  </a:lnTo>
                  <a:lnTo>
                    <a:pt x="34" y="138"/>
                  </a:lnTo>
                  <a:lnTo>
                    <a:pt x="40" y="141"/>
                  </a:lnTo>
                  <a:lnTo>
                    <a:pt x="46" y="144"/>
                  </a:lnTo>
                  <a:lnTo>
                    <a:pt x="54" y="146"/>
                  </a:lnTo>
                  <a:lnTo>
                    <a:pt x="60" y="149"/>
                  </a:lnTo>
                  <a:lnTo>
                    <a:pt x="68" y="150"/>
                  </a:lnTo>
                  <a:lnTo>
                    <a:pt x="76"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89">
              <a:extLst>
                <a:ext uri="{FF2B5EF4-FFF2-40B4-BE49-F238E27FC236}">
                  <a16:creationId xmlns:a16="http://schemas.microsoft.com/office/drawing/2014/main" id="{8B46B02E-E413-4044-813B-40FD90312EAE}"/>
                </a:ext>
              </a:extLst>
            </p:cNvPr>
            <p:cNvSpPr>
              <a:spLocks noEditPoints="1"/>
            </p:cNvSpPr>
            <p:nvPr/>
          </p:nvSpPr>
          <p:spPr bwMode="auto">
            <a:xfrm>
              <a:off x="4902200" y="1963738"/>
              <a:ext cx="47625" cy="47625"/>
            </a:xfrm>
            <a:custGeom>
              <a:avLst/>
              <a:gdLst>
                <a:gd name="T0" fmla="*/ 84 w 150"/>
                <a:gd name="T1" fmla="*/ 31 h 151"/>
                <a:gd name="T2" fmla="*/ 101 w 150"/>
                <a:gd name="T3" fmla="*/ 38 h 151"/>
                <a:gd name="T4" fmla="*/ 112 w 150"/>
                <a:gd name="T5" fmla="*/ 50 h 151"/>
                <a:gd name="T6" fmla="*/ 119 w 150"/>
                <a:gd name="T7" fmla="*/ 66 h 151"/>
                <a:gd name="T8" fmla="*/ 119 w 150"/>
                <a:gd name="T9" fmla="*/ 84 h 151"/>
                <a:gd name="T10" fmla="*/ 112 w 150"/>
                <a:gd name="T11" fmla="*/ 100 h 151"/>
                <a:gd name="T12" fmla="*/ 101 w 150"/>
                <a:gd name="T13" fmla="*/ 112 h 151"/>
                <a:gd name="T14" fmla="*/ 84 w 150"/>
                <a:gd name="T15" fmla="*/ 120 h 151"/>
                <a:gd name="T16" fmla="*/ 66 w 150"/>
                <a:gd name="T17" fmla="*/ 120 h 151"/>
                <a:gd name="T18" fmla="*/ 50 w 150"/>
                <a:gd name="T19" fmla="*/ 112 h 151"/>
                <a:gd name="T20" fmla="*/ 37 w 150"/>
                <a:gd name="T21" fmla="*/ 100 h 151"/>
                <a:gd name="T22" fmla="*/ 31 w 150"/>
                <a:gd name="T23" fmla="*/ 84 h 151"/>
                <a:gd name="T24" fmla="*/ 31 w 150"/>
                <a:gd name="T25" fmla="*/ 66 h 151"/>
                <a:gd name="T26" fmla="*/ 37 w 150"/>
                <a:gd name="T27" fmla="*/ 50 h 151"/>
                <a:gd name="T28" fmla="*/ 50 w 150"/>
                <a:gd name="T29" fmla="*/ 38 h 151"/>
                <a:gd name="T30" fmla="*/ 66 w 150"/>
                <a:gd name="T31" fmla="*/ 31 h 151"/>
                <a:gd name="T32" fmla="*/ 75 w 150"/>
                <a:gd name="T33" fmla="*/ 151 h 151"/>
                <a:gd name="T34" fmla="*/ 90 w 150"/>
                <a:gd name="T35" fmla="*/ 149 h 151"/>
                <a:gd name="T36" fmla="*/ 105 w 150"/>
                <a:gd name="T37" fmla="*/ 144 h 151"/>
                <a:gd name="T38" fmla="*/ 117 w 150"/>
                <a:gd name="T39" fmla="*/ 138 h 151"/>
                <a:gd name="T40" fmla="*/ 128 w 150"/>
                <a:gd name="T41" fmla="*/ 128 h 151"/>
                <a:gd name="T42" fmla="*/ 137 w 150"/>
                <a:gd name="T43" fmla="*/ 118 h 151"/>
                <a:gd name="T44" fmla="*/ 144 w 150"/>
                <a:gd name="T45" fmla="*/ 105 h 151"/>
                <a:gd name="T46" fmla="*/ 149 w 150"/>
                <a:gd name="T47" fmla="*/ 91 h 151"/>
                <a:gd name="T48" fmla="*/ 150 w 150"/>
                <a:gd name="T49" fmla="*/ 75 h 151"/>
                <a:gd name="T50" fmla="*/ 149 w 150"/>
                <a:gd name="T51" fmla="*/ 60 h 151"/>
                <a:gd name="T52" fmla="*/ 144 w 150"/>
                <a:gd name="T53" fmla="*/ 46 h 151"/>
                <a:gd name="T54" fmla="*/ 137 w 150"/>
                <a:gd name="T55" fmla="*/ 33 h 151"/>
                <a:gd name="T56" fmla="*/ 128 w 150"/>
                <a:gd name="T57" fmla="*/ 22 h 151"/>
                <a:gd name="T58" fmla="*/ 117 w 150"/>
                <a:gd name="T59" fmla="*/ 12 h 151"/>
                <a:gd name="T60" fmla="*/ 105 w 150"/>
                <a:gd name="T61" fmla="*/ 6 h 151"/>
                <a:gd name="T62" fmla="*/ 90 w 150"/>
                <a:gd name="T63" fmla="*/ 2 h 151"/>
                <a:gd name="T64" fmla="*/ 75 w 150"/>
                <a:gd name="T65" fmla="*/ 0 h 151"/>
                <a:gd name="T66" fmla="*/ 60 w 150"/>
                <a:gd name="T67" fmla="*/ 2 h 151"/>
                <a:gd name="T68" fmla="*/ 46 w 150"/>
                <a:gd name="T69" fmla="*/ 6 h 151"/>
                <a:gd name="T70" fmla="*/ 33 w 150"/>
                <a:gd name="T71" fmla="*/ 12 h 151"/>
                <a:gd name="T72" fmla="*/ 22 w 150"/>
                <a:gd name="T73" fmla="*/ 22 h 151"/>
                <a:gd name="T74" fmla="*/ 13 w 150"/>
                <a:gd name="T75" fmla="*/ 33 h 151"/>
                <a:gd name="T76" fmla="*/ 6 w 150"/>
                <a:gd name="T77" fmla="*/ 46 h 151"/>
                <a:gd name="T78" fmla="*/ 2 w 150"/>
                <a:gd name="T79" fmla="*/ 60 h 151"/>
                <a:gd name="T80" fmla="*/ 0 w 150"/>
                <a:gd name="T81" fmla="*/ 75 h 151"/>
                <a:gd name="T82" fmla="*/ 2 w 150"/>
                <a:gd name="T83" fmla="*/ 91 h 151"/>
                <a:gd name="T84" fmla="*/ 6 w 150"/>
                <a:gd name="T85" fmla="*/ 105 h 151"/>
                <a:gd name="T86" fmla="*/ 13 w 150"/>
                <a:gd name="T87" fmla="*/ 118 h 151"/>
                <a:gd name="T88" fmla="*/ 22 w 150"/>
                <a:gd name="T89" fmla="*/ 128 h 151"/>
                <a:gd name="T90" fmla="*/ 33 w 150"/>
                <a:gd name="T91" fmla="*/ 138 h 151"/>
                <a:gd name="T92" fmla="*/ 46 w 150"/>
                <a:gd name="T93" fmla="*/ 144 h 151"/>
                <a:gd name="T94" fmla="*/ 60 w 150"/>
                <a:gd name="T95" fmla="*/ 149 h 151"/>
                <a:gd name="T96" fmla="*/ 75 w 150"/>
                <a:gd name="T97"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0" h="151">
                  <a:moveTo>
                    <a:pt x="75" y="30"/>
                  </a:moveTo>
                  <a:lnTo>
                    <a:pt x="84" y="31"/>
                  </a:lnTo>
                  <a:lnTo>
                    <a:pt x="93" y="34"/>
                  </a:lnTo>
                  <a:lnTo>
                    <a:pt x="101" y="38"/>
                  </a:lnTo>
                  <a:lnTo>
                    <a:pt x="107" y="44"/>
                  </a:lnTo>
                  <a:lnTo>
                    <a:pt x="112" y="50"/>
                  </a:lnTo>
                  <a:lnTo>
                    <a:pt x="117" y="57"/>
                  </a:lnTo>
                  <a:lnTo>
                    <a:pt x="119" y="66"/>
                  </a:lnTo>
                  <a:lnTo>
                    <a:pt x="120" y="75"/>
                  </a:lnTo>
                  <a:lnTo>
                    <a:pt x="119" y="84"/>
                  </a:lnTo>
                  <a:lnTo>
                    <a:pt x="117" y="93"/>
                  </a:lnTo>
                  <a:lnTo>
                    <a:pt x="112" y="100"/>
                  </a:lnTo>
                  <a:lnTo>
                    <a:pt x="107" y="107"/>
                  </a:lnTo>
                  <a:lnTo>
                    <a:pt x="101" y="112"/>
                  </a:lnTo>
                  <a:lnTo>
                    <a:pt x="93" y="116"/>
                  </a:lnTo>
                  <a:lnTo>
                    <a:pt x="84" y="120"/>
                  </a:lnTo>
                  <a:lnTo>
                    <a:pt x="75" y="121"/>
                  </a:lnTo>
                  <a:lnTo>
                    <a:pt x="66" y="120"/>
                  </a:lnTo>
                  <a:lnTo>
                    <a:pt x="58" y="116"/>
                  </a:lnTo>
                  <a:lnTo>
                    <a:pt x="50" y="112"/>
                  </a:lnTo>
                  <a:lnTo>
                    <a:pt x="44" y="107"/>
                  </a:lnTo>
                  <a:lnTo>
                    <a:pt x="37" y="100"/>
                  </a:lnTo>
                  <a:lnTo>
                    <a:pt x="33" y="93"/>
                  </a:lnTo>
                  <a:lnTo>
                    <a:pt x="31" y="84"/>
                  </a:lnTo>
                  <a:lnTo>
                    <a:pt x="30" y="75"/>
                  </a:lnTo>
                  <a:lnTo>
                    <a:pt x="31" y="66"/>
                  </a:lnTo>
                  <a:lnTo>
                    <a:pt x="33" y="57"/>
                  </a:lnTo>
                  <a:lnTo>
                    <a:pt x="37" y="50"/>
                  </a:lnTo>
                  <a:lnTo>
                    <a:pt x="44" y="44"/>
                  </a:lnTo>
                  <a:lnTo>
                    <a:pt x="50" y="38"/>
                  </a:lnTo>
                  <a:lnTo>
                    <a:pt x="58" y="34"/>
                  </a:lnTo>
                  <a:lnTo>
                    <a:pt x="66" y="31"/>
                  </a:lnTo>
                  <a:lnTo>
                    <a:pt x="75" y="30"/>
                  </a:lnTo>
                  <a:close/>
                  <a:moveTo>
                    <a:pt x="75" y="151"/>
                  </a:moveTo>
                  <a:lnTo>
                    <a:pt x="82" y="150"/>
                  </a:lnTo>
                  <a:lnTo>
                    <a:pt x="90" y="149"/>
                  </a:lnTo>
                  <a:lnTo>
                    <a:pt x="97" y="146"/>
                  </a:lnTo>
                  <a:lnTo>
                    <a:pt x="105" y="144"/>
                  </a:lnTo>
                  <a:lnTo>
                    <a:pt x="111" y="141"/>
                  </a:lnTo>
                  <a:lnTo>
                    <a:pt x="117" y="138"/>
                  </a:lnTo>
                  <a:lnTo>
                    <a:pt x="123" y="134"/>
                  </a:lnTo>
                  <a:lnTo>
                    <a:pt x="128" y="128"/>
                  </a:lnTo>
                  <a:lnTo>
                    <a:pt x="133" y="123"/>
                  </a:lnTo>
                  <a:lnTo>
                    <a:pt x="137" y="118"/>
                  </a:lnTo>
                  <a:lnTo>
                    <a:pt x="141" y="111"/>
                  </a:lnTo>
                  <a:lnTo>
                    <a:pt x="144" y="105"/>
                  </a:lnTo>
                  <a:lnTo>
                    <a:pt x="147" y="97"/>
                  </a:lnTo>
                  <a:lnTo>
                    <a:pt x="149" y="91"/>
                  </a:lnTo>
                  <a:lnTo>
                    <a:pt x="150" y="83"/>
                  </a:lnTo>
                  <a:lnTo>
                    <a:pt x="150" y="75"/>
                  </a:lnTo>
                  <a:lnTo>
                    <a:pt x="150" y="67"/>
                  </a:lnTo>
                  <a:lnTo>
                    <a:pt x="149" y="60"/>
                  </a:lnTo>
                  <a:lnTo>
                    <a:pt x="147" y="53"/>
                  </a:lnTo>
                  <a:lnTo>
                    <a:pt x="144" y="46"/>
                  </a:lnTo>
                  <a:lnTo>
                    <a:pt x="141" y="39"/>
                  </a:lnTo>
                  <a:lnTo>
                    <a:pt x="137" y="33"/>
                  </a:lnTo>
                  <a:lnTo>
                    <a:pt x="133" y="27"/>
                  </a:lnTo>
                  <a:lnTo>
                    <a:pt x="128" y="22"/>
                  </a:lnTo>
                  <a:lnTo>
                    <a:pt x="123" y="17"/>
                  </a:lnTo>
                  <a:lnTo>
                    <a:pt x="117" y="12"/>
                  </a:lnTo>
                  <a:lnTo>
                    <a:pt x="111" y="9"/>
                  </a:lnTo>
                  <a:lnTo>
                    <a:pt x="105" y="6"/>
                  </a:lnTo>
                  <a:lnTo>
                    <a:pt x="97" y="4"/>
                  </a:lnTo>
                  <a:lnTo>
                    <a:pt x="90" y="2"/>
                  </a:lnTo>
                  <a:lnTo>
                    <a:pt x="82" y="1"/>
                  </a:lnTo>
                  <a:lnTo>
                    <a:pt x="75" y="0"/>
                  </a:lnTo>
                  <a:lnTo>
                    <a:pt x="67" y="1"/>
                  </a:lnTo>
                  <a:lnTo>
                    <a:pt x="60" y="2"/>
                  </a:lnTo>
                  <a:lnTo>
                    <a:pt x="52" y="4"/>
                  </a:lnTo>
                  <a:lnTo>
                    <a:pt x="46" y="6"/>
                  </a:lnTo>
                  <a:lnTo>
                    <a:pt x="39" y="9"/>
                  </a:lnTo>
                  <a:lnTo>
                    <a:pt x="33" y="12"/>
                  </a:lnTo>
                  <a:lnTo>
                    <a:pt x="28" y="17"/>
                  </a:lnTo>
                  <a:lnTo>
                    <a:pt x="22" y="22"/>
                  </a:lnTo>
                  <a:lnTo>
                    <a:pt x="17" y="27"/>
                  </a:lnTo>
                  <a:lnTo>
                    <a:pt x="13" y="33"/>
                  </a:lnTo>
                  <a:lnTo>
                    <a:pt x="9" y="39"/>
                  </a:lnTo>
                  <a:lnTo>
                    <a:pt x="6" y="46"/>
                  </a:lnTo>
                  <a:lnTo>
                    <a:pt x="3" y="53"/>
                  </a:lnTo>
                  <a:lnTo>
                    <a:pt x="2" y="60"/>
                  </a:lnTo>
                  <a:lnTo>
                    <a:pt x="0" y="67"/>
                  </a:lnTo>
                  <a:lnTo>
                    <a:pt x="0" y="75"/>
                  </a:lnTo>
                  <a:lnTo>
                    <a:pt x="0" y="83"/>
                  </a:lnTo>
                  <a:lnTo>
                    <a:pt x="2" y="91"/>
                  </a:lnTo>
                  <a:lnTo>
                    <a:pt x="3" y="97"/>
                  </a:lnTo>
                  <a:lnTo>
                    <a:pt x="6" y="105"/>
                  </a:lnTo>
                  <a:lnTo>
                    <a:pt x="9" y="111"/>
                  </a:lnTo>
                  <a:lnTo>
                    <a:pt x="13" y="118"/>
                  </a:lnTo>
                  <a:lnTo>
                    <a:pt x="17" y="123"/>
                  </a:lnTo>
                  <a:lnTo>
                    <a:pt x="22" y="128"/>
                  </a:lnTo>
                  <a:lnTo>
                    <a:pt x="28" y="134"/>
                  </a:lnTo>
                  <a:lnTo>
                    <a:pt x="33" y="138"/>
                  </a:lnTo>
                  <a:lnTo>
                    <a:pt x="39" y="141"/>
                  </a:lnTo>
                  <a:lnTo>
                    <a:pt x="46" y="144"/>
                  </a:lnTo>
                  <a:lnTo>
                    <a:pt x="52" y="146"/>
                  </a:lnTo>
                  <a:lnTo>
                    <a:pt x="60" y="149"/>
                  </a:lnTo>
                  <a:lnTo>
                    <a:pt x="67" y="150"/>
                  </a:lnTo>
                  <a:lnTo>
                    <a:pt x="7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90">
              <a:extLst>
                <a:ext uri="{FF2B5EF4-FFF2-40B4-BE49-F238E27FC236}">
                  <a16:creationId xmlns:a16="http://schemas.microsoft.com/office/drawing/2014/main" id="{A51EF7CD-FCF6-45E0-B280-37781F86608D}"/>
                </a:ext>
              </a:extLst>
            </p:cNvPr>
            <p:cNvSpPr>
              <a:spLocks noEditPoints="1"/>
            </p:cNvSpPr>
            <p:nvPr/>
          </p:nvSpPr>
          <p:spPr bwMode="auto">
            <a:xfrm>
              <a:off x="4997450" y="1935163"/>
              <a:ext cx="76200" cy="76200"/>
            </a:xfrm>
            <a:custGeom>
              <a:avLst/>
              <a:gdLst>
                <a:gd name="T0" fmla="*/ 138 w 240"/>
                <a:gd name="T1" fmla="*/ 32 h 241"/>
                <a:gd name="T2" fmla="*/ 163 w 240"/>
                <a:gd name="T3" fmla="*/ 40 h 241"/>
                <a:gd name="T4" fmla="*/ 183 w 240"/>
                <a:gd name="T5" fmla="*/ 56 h 241"/>
                <a:gd name="T6" fmla="*/ 199 w 240"/>
                <a:gd name="T7" fmla="*/ 77 h 241"/>
                <a:gd name="T8" fmla="*/ 208 w 240"/>
                <a:gd name="T9" fmla="*/ 101 h 241"/>
                <a:gd name="T10" fmla="*/ 210 w 240"/>
                <a:gd name="T11" fmla="*/ 129 h 241"/>
                <a:gd name="T12" fmla="*/ 203 w 240"/>
                <a:gd name="T13" fmla="*/ 155 h 241"/>
                <a:gd name="T14" fmla="*/ 190 w 240"/>
                <a:gd name="T15" fmla="*/ 178 h 241"/>
                <a:gd name="T16" fmla="*/ 171 w 240"/>
                <a:gd name="T17" fmla="*/ 195 h 241"/>
                <a:gd name="T18" fmla="*/ 147 w 240"/>
                <a:gd name="T19" fmla="*/ 206 h 241"/>
                <a:gd name="T20" fmla="*/ 120 w 240"/>
                <a:gd name="T21" fmla="*/ 211 h 241"/>
                <a:gd name="T22" fmla="*/ 93 w 240"/>
                <a:gd name="T23" fmla="*/ 206 h 241"/>
                <a:gd name="T24" fmla="*/ 70 w 240"/>
                <a:gd name="T25" fmla="*/ 195 h 241"/>
                <a:gd name="T26" fmla="*/ 50 w 240"/>
                <a:gd name="T27" fmla="*/ 178 h 241"/>
                <a:gd name="T28" fmla="*/ 36 w 240"/>
                <a:gd name="T29" fmla="*/ 155 h 241"/>
                <a:gd name="T30" fmla="*/ 30 w 240"/>
                <a:gd name="T31" fmla="*/ 129 h 241"/>
                <a:gd name="T32" fmla="*/ 31 w 240"/>
                <a:gd name="T33" fmla="*/ 101 h 241"/>
                <a:gd name="T34" fmla="*/ 41 w 240"/>
                <a:gd name="T35" fmla="*/ 77 h 241"/>
                <a:gd name="T36" fmla="*/ 56 w 240"/>
                <a:gd name="T37" fmla="*/ 56 h 241"/>
                <a:gd name="T38" fmla="*/ 77 w 240"/>
                <a:gd name="T39" fmla="*/ 40 h 241"/>
                <a:gd name="T40" fmla="*/ 102 w 240"/>
                <a:gd name="T41" fmla="*/ 32 h 241"/>
                <a:gd name="T42" fmla="*/ 120 w 240"/>
                <a:gd name="T43" fmla="*/ 241 h 241"/>
                <a:gd name="T44" fmla="*/ 155 w 240"/>
                <a:gd name="T45" fmla="*/ 235 h 241"/>
                <a:gd name="T46" fmla="*/ 188 w 240"/>
                <a:gd name="T47" fmla="*/ 219 h 241"/>
                <a:gd name="T48" fmla="*/ 212 w 240"/>
                <a:gd name="T49" fmla="*/ 197 h 241"/>
                <a:gd name="T50" fmla="*/ 231 w 240"/>
                <a:gd name="T51" fmla="*/ 167 h 241"/>
                <a:gd name="T52" fmla="*/ 240 w 240"/>
                <a:gd name="T53" fmla="*/ 132 h 241"/>
                <a:gd name="T54" fmla="*/ 238 w 240"/>
                <a:gd name="T55" fmla="*/ 96 h 241"/>
                <a:gd name="T56" fmla="*/ 226 w 240"/>
                <a:gd name="T57" fmla="*/ 63 h 241"/>
                <a:gd name="T58" fmla="*/ 205 w 240"/>
                <a:gd name="T59" fmla="*/ 35 h 241"/>
                <a:gd name="T60" fmla="*/ 177 w 240"/>
                <a:gd name="T61" fmla="*/ 15 h 241"/>
                <a:gd name="T62" fmla="*/ 144 w 240"/>
                <a:gd name="T63" fmla="*/ 2 h 241"/>
                <a:gd name="T64" fmla="*/ 107 w 240"/>
                <a:gd name="T65" fmla="*/ 1 h 241"/>
                <a:gd name="T66" fmla="*/ 73 w 240"/>
                <a:gd name="T67" fmla="*/ 9 h 241"/>
                <a:gd name="T68" fmla="*/ 44 w 240"/>
                <a:gd name="T69" fmla="*/ 27 h 241"/>
                <a:gd name="T70" fmla="*/ 20 w 240"/>
                <a:gd name="T71" fmla="*/ 53 h 241"/>
                <a:gd name="T72" fmla="*/ 5 w 240"/>
                <a:gd name="T73" fmla="*/ 84 h 241"/>
                <a:gd name="T74" fmla="*/ 0 w 240"/>
                <a:gd name="T75" fmla="*/ 120 h 241"/>
                <a:gd name="T76" fmla="*/ 5 w 240"/>
                <a:gd name="T77" fmla="*/ 156 h 241"/>
                <a:gd name="T78" fmla="*/ 20 w 240"/>
                <a:gd name="T79" fmla="*/ 187 h 241"/>
                <a:gd name="T80" fmla="*/ 44 w 240"/>
                <a:gd name="T81" fmla="*/ 213 h 241"/>
                <a:gd name="T82" fmla="*/ 73 w 240"/>
                <a:gd name="T83" fmla="*/ 231 h 241"/>
                <a:gd name="T84" fmla="*/ 107 w 240"/>
                <a:gd name="T85" fmla="*/ 24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0" h="241">
                  <a:moveTo>
                    <a:pt x="120" y="30"/>
                  </a:moveTo>
                  <a:lnTo>
                    <a:pt x="129" y="31"/>
                  </a:lnTo>
                  <a:lnTo>
                    <a:pt x="138" y="32"/>
                  </a:lnTo>
                  <a:lnTo>
                    <a:pt x="147" y="34"/>
                  </a:lnTo>
                  <a:lnTo>
                    <a:pt x="155" y="37"/>
                  </a:lnTo>
                  <a:lnTo>
                    <a:pt x="163" y="40"/>
                  </a:lnTo>
                  <a:lnTo>
                    <a:pt x="171" y="46"/>
                  </a:lnTo>
                  <a:lnTo>
                    <a:pt x="177" y="50"/>
                  </a:lnTo>
                  <a:lnTo>
                    <a:pt x="183" y="56"/>
                  </a:lnTo>
                  <a:lnTo>
                    <a:pt x="190" y="63"/>
                  </a:lnTo>
                  <a:lnTo>
                    <a:pt x="195" y="69"/>
                  </a:lnTo>
                  <a:lnTo>
                    <a:pt x="199" y="77"/>
                  </a:lnTo>
                  <a:lnTo>
                    <a:pt x="203" y="85"/>
                  </a:lnTo>
                  <a:lnTo>
                    <a:pt x="206" y="93"/>
                  </a:lnTo>
                  <a:lnTo>
                    <a:pt x="208" y="101"/>
                  </a:lnTo>
                  <a:lnTo>
                    <a:pt x="210" y="111"/>
                  </a:lnTo>
                  <a:lnTo>
                    <a:pt x="210" y="120"/>
                  </a:lnTo>
                  <a:lnTo>
                    <a:pt x="210" y="129"/>
                  </a:lnTo>
                  <a:lnTo>
                    <a:pt x="208" y="138"/>
                  </a:lnTo>
                  <a:lnTo>
                    <a:pt x="206" y="146"/>
                  </a:lnTo>
                  <a:lnTo>
                    <a:pt x="203" y="155"/>
                  </a:lnTo>
                  <a:lnTo>
                    <a:pt x="199" y="163"/>
                  </a:lnTo>
                  <a:lnTo>
                    <a:pt x="195" y="170"/>
                  </a:lnTo>
                  <a:lnTo>
                    <a:pt x="190" y="178"/>
                  </a:lnTo>
                  <a:lnTo>
                    <a:pt x="183" y="184"/>
                  </a:lnTo>
                  <a:lnTo>
                    <a:pt x="177" y="189"/>
                  </a:lnTo>
                  <a:lnTo>
                    <a:pt x="171" y="195"/>
                  </a:lnTo>
                  <a:lnTo>
                    <a:pt x="163" y="199"/>
                  </a:lnTo>
                  <a:lnTo>
                    <a:pt x="155" y="203"/>
                  </a:lnTo>
                  <a:lnTo>
                    <a:pt x="147" y="206"/>
                  </a:lnTo>
                  <a:lnTo>
                    <a:pt x="138" y="209"/>
                  </a:lnTo>
                  <a:lnTo>
                    <a:pt x="129" y="210"/>
                  </a:lnTo>
                  <a:lnTo>
                    <a:pt x="120" y="211"/>
                  </a:lnTo>
                  <a:lnTo>
                    <a:pt x="110" y="210"/>
                  </a:lnTo>
                  <a:lnTo>
                    <a:pt x="102" y="209"/>
                  </a:lnTo>
                  <a:lnTo>
                    <a:pt x="93" y="206"/>
                  </a:lnTo>
                  <a:lnTo>
                    <a:pt x="85" y="203"/>
                  </a:lnTo>
                  <a:lnTo>
                    <a:pt x="77" y="199"/>
                  </a:lnTo>
                  <a:lnTo>
                    <a:pt x="70" y="195"/>
                  </a:lnTo>
                  <a:lnTo>
                    <a:pt x="62" y="189"/>
                  </a:lnTo>
                  <a:lnTo>
                    <a:pt x="56" y="184"/>
                  </a:lnTo>
                  <a:lnTo>
                    <a:pt x="50" y="178"/>
                  </a:lnTo>
                  <a:lnTo>
                    <a:pt x="45" y="170"/>
                  </a:lnTo>
                  <a:lnTo>
                    <a:pt x="41" y="164"/>
                  </a:lnTo>
                  <a:lnTo>
                    <a:pt x="36" y="155"/>
                  </a:lnTo>
                  <a:lnTo>
                    <a:pt x="34" y="146"/>
                  </a:lnTo>
                  <a:lnTo>
                    <a:pt x="31" y="138"/>
                  </a:lnTo>
                  <a:lnTo>
                    <a:pt x="30" y="129"/>
                  </a:lnTo>
                  <a:lnTo>
                    <a:pt x="30" y="120"/>
                  </a:lnTo>
                  <a:lnTo>
                    <a:pt x="30" y="111"/>
                  </a:lnTo>
                  <a:lnTo>
                    <a:pt x="31" y="101"/>
                  </a:lnTo>
                  <a:lnTo>
                    <a:pt x="34" y="93"/>
                  </a:lnTo>
                  <a:lnTo>
                    <a:pt x="36" y="85"/>
                  </a:lnTo>
                  <a:lnTo>
                    <a:pt x="41" y="77"/>
                  </a:lnTo>
                  <a:lnTo>
                    <a:pt x="45" y="69"/>
                  </a:lnTo>
                  <a:lnTo>
                    <a:pt x="50" y="63"/>
                  </a:lnTo>
                  <a:lnTo>
                    <a:pt x="56" y="56"/>
                  </a:lnTo>
                  <a:lnTo>
                    <a:pt x="62" y="50"/>
                  </a:lnTo>
                  <a:lnTo>
                    <a:pt x="70" y="46"/>
                  </a:lnTo>
                  <a:lnTo>
                    <a:pt x="77" y="40"/>
                  </a:lnTo>
                  <a:lnTo>
                    <a:pt x="85" y="37"/>
                  </a:lnTo>
                  <a:lnTo>
                    <a:pt x="93" y="34"/>
                  </a:lnTo>
                  <a:lnTo>
                    <a:pt x="102" y="32"/>
                  </a:lnTo>
                  <a:lnTo>
                    <a:pt x="110" y="31"/>
                  </a:lnTo>
                  <a:lnTo>
                    <a:pt x="120" y="30"/>
                  </a:lnTo>
                  <a:close/>
                  <a:moveTo>
                    <a:pt x="120" y="241"/>
                  </a:moveTo>
                  <a:lnTo>
                    <a:pt x="132" y="240"/>
                  </a:lnTo>
                  <a:lnTo>
                    <a:pt x="144" y="238"/>
                  </a:lnTo>
                  <a:lnTo>
                    <a:pt x="155" y="235"/>
                  </a:lnTo>
                  <a:lnTo>
                    <a:pt x="167" y="231"/>
                  </a:lnTo>
                  <a:lnTo>
                    <a:pt x="177" y="226"/>
                  </a:lnTo>
                  <a:lnTo>
                    <a:pt x="188" y="219"/>
                  </a:lnTo>
                  <a:lnTo>
                    <a:pt x="196" y="213"/>
                  </a:lnTo>
                  <a:lnTo>
                    <a:pt x="205" y="205"/>
                  </a:lnTo>
                  <a:lnTo>
                    <a:pt x="212" y="197"/>
                  </a:lnTo>
                  <a:lnTo>
                    <a:pt x="220" y="187"/>
                  </a:lnTo>
                  <a:lnTo>
                    <a:pt x="226" y="178"/>
                  </a:lnTo>
                  <a:lnTo>
                    <a:pt x="231" y="167"/>
                  </a:lnTo>
                  <a:lnTo>
                    <a:pt x="235" y="156"/>
                  </a:lnTo>
                  <a:lnTo>
                    <a:pt x="238" y="144"/>
                  </a:lnTo>
                  <a:lnTo>
                    <a:pt x="240" y="132"/>
                  </a:lnTo>
                  <a:lnTo>
                    <a:pt x="240" y="120"/>
                  </a:lnTo>
                  <a:lnTo>
                    <a:pt x="240" y="108"/>
                  </a:lnTo>
                  <a:lnTo>
                    <a:pt x="238" y="96"/>
                  </a:lnTo>
                  <a:lnTo>
                    <a:pt x="235" y="84"/>
                  </a:lnTo>
                  <a:lnTo>
                    <a:pt x="231" y="74"/>
                  </a:lnTo>
                  <a:lnTo>
                    <a:pt x="226" y="63"/>
                  </a:lnTo>
                  <a:lnTo>
                    <a:pt x="220" y="53"/>
                  </a:lnTo>
                  <a:lnTo>
                    <a:pt x="212" y="43"/>
                  </a:lnTo>
                  <a:lnTo>
                    <a:pt x="205" y="35"/>
                  </a:lnTo>
                  <a:lnTo>
                    <a:pt x="196" y="27"/>
                  </a:lnTo>
                  <a:lnTo>
                    <a:pt x="188" y="20"/>
                  </a:lnTo>
                  <a:lnTo>
                    <a:pt x="177" y="15"/>
                  </a:lnTo>
                  <a:lnTo>
                    <a:pt x="167" y="9"/>
                  </a:lnTo>
                  <a:lnTo>
                    <a:pt x="155" y="5"/>
                  </a:lnTo>
                  <a:lnTo>
                    <a:pt x="144" y="2"/>
                  </a:lnTo>
                  <a:lnTo>
                    <a:pt x="132" y="1"/>
                  </a:lnTo>
                  <a:lnTo>
                    <a:pt x="120" y="0"/>
                  </a:lnTo>
                  <a:lnTo>
                    <a:pt x="107" y="1"/>
                  </a:lnTo>
                  <a:lnTo>
                    <a:pt x="95" y="2"/>
                  </a:lnTo>
                  <a:lnTo>
                    <a:pt x="85" y="5"/>
                  </a:lnTo>
                  <a:lnTo>
                    <a:pt x="73" y="9"/>
                  </a:lnTo>
                  <a:lnTo>
                    <a:pt x="62" y="15"/>
                  </a:lnTo>
                  <a:lnTo>
                    <a:pt x="53" y="20"/>
                  </a:lnTo>
                  <a:lnTo>
                    <a:pt x="44" y="27"/>
                  </a:lnTo>
                  <a:lnTo>
                    <a:pt x="35" y="35"/>
                  </a:lnTo>
                  <a:lnTo>
                    <a:pt x="27" y="43"/>
                  </a:lnTo>
                  <a:lnTo>
                    <a:pt x="20" y="53"/>
                  </a:lnTo>
                  <a:lnTo>
                    <a:pt x="14" y="63"/>
                  </a:lnTo>
                  <a:lnTo>
                    <a:pt x="10" y="74"/>
                  </a:lnTo>
                  <a:lnTo>
                    <a:pt x="5" y="84"/>
                  </a:lnTo>
                  <a:lnTo>
                    <a:pt x="2" y="96"/>
                  </a:lnTo>
                  <a:lnTo>
                    <a:pt x="0" y="108"/>
                  </a:lnTo>
                  <a:lnTo>
                    <a:pt x="0" y="120"/>
                  </a:lnTo>
                  <a:lnTo>
                    <a:pt x="0" y="132"/>
                  </a:lnTo>
                  <a:lnTo>
                    <a:pt x="2" y="144"/>
                  </a:lnTo>
                  <a:lnTo>
                    <a:pt x="5" y="156"/>
                  </a:lnTo>
                  <a:lnTo>
                    <a:pt x="10" y="167"/>
                  </a:lnTo>
                  <a:lnTo>
                    <a:pt x="14" y="178"/>
                  </a:lnTo>
                  <a:lnTo>
                    <a:pt x="20" y="187"/>
                  </a:lnTo>
                  <a:lnTo>
                    <a:pt x="27" y="197"/>
                  </a:lnTo>
                  <a:lnTo>
                    <a:pt x="35" y="205"/>
                  </a:lnTo>
                  <a:lnTo>
                    <a:pt x="44" y="213"/>
                  </a:lnTo>
                  <a:lnTo>
                    <a:pt x="53" y="219"/>
                  </a:lnTo>
                  <a:lnTo>
                    <a:pt x="62" y="226"/>
                  </a:lnTo>
                  <a:lnTo>
                    <a:pt x="73" y="231"/>
                  </a:lnTo>
                  <a:lnTo>
                    <a:pt x="85" y="235"/>
                  </a:lnTo>
                  <a:lnTo>
                    <a:pt x="95" y="238"/>
                  </a:lnTo>
                  <a:lnTo>
                    <a:pt x="107" y="240"/>
                  </a:lnTo>
                  <a:lnTo>
                    <a:pt x="120"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8" name="Group 257">
            <a:extLst>
              <a:ext uri="{FF2B5EF4-FFF2-40B4-BE49-F238E27FC236}">
                <a16:creationId xmlns:a16="http://schemas.microsoft.com/office/drawing/2014/main" id="{D0A0FBA6-7128-45EE-8733-93D5011353A5}"/>
              </a:ext>
            </a:extLst>
          </p:cNvPr>
          <p:cNvGrpSpPr/>
          <p:nvPr/>
        </p:nvGrpSpPr>
        <p:grpSpPr>
          <a:xfrm>
            <a:off x="5716379" y="1352323"/>
            <a:ext cx="345758" cy="299657"/>
            <a:chOff x="4892675" y="1935163"/>
            <a:chExt cx="285750" cy="247650"/>
          </a:xfrm>
          <a:solidFill>
            <a:schemeClr val="bg1"/>
          </a:solidFill>
        </p:grpSpPr>
        <p:sp>
          <p:nvSpPr>
            <p:cNvPr id="99" name="Freeform 185">
              <a:extLst>
                <a:ext uri="{FF2B5EF4-FFF2-40B4-BE49-F238E27FC236}">
                  <a16:creationId xmlns:a16="http://schemas.microsoft.com/office/drawing/2014/main" id="{53B10415-7242-458F-9CE7-D993909E096B}"/>
                </a:ext>
              </a:extLst>
            </p:cNvPr>
            <p:cNvSpPr>
              <a:spLocks noEditPoints="1"/>
            </p:cNvSpPr>
            <p:nvPr/>
          </p:nvSpPr>
          <p:spPr bwMode="auto">
            <a:xfrm>
              <a:off x="4892675" y="2020888"/>
              <a:ext cx="66675" cy="114300"/>
            </a:xfrm>
            <a:custGeom>
              <a:avLst/>
              <a:gdLst>
                <a:gd name="T0" fmla="*/ 30 w 210"/>
                <a:gd name="T1" fmla="*/ 30 h 360"/>
                <a:gd name="T2" fmla="*/ 180 w 210"/>
                <a:gd name="T3" fmla="*/ 30 h 360"/>
                <a:gd name="T4" fmla="*/ 180 w 210"/>
                <a:gd name="T5" fmla="*/ 123 h 360"/>
                <a:gd name="T6" fmla="*/ 180 w 210"/>
                <a:gd name="T7" fmla="*/ 135 h 360"/>
                <a:gd name="T8" fmla="*/ 180 w 210"/>
                <a:gd name="T9" fmla="*/ 146 h 360"/>
                <a:gd name="T10" fmla="*/ 179 w 210"/>
                <a:gd name="T11" fmla="*/ 157 h 360"/>
                <a:gd name="T12" fmla="*/ 177 w 210"/>
                <a:gd name="T13" fmla="*/ 167 h 360"/>
                <a:gd name="T14" fmla="*/ 174 w 210"/>
                <a:gd name="T15" fmla="*/ 175 h 360"/>
                <a:gd name="T16" fmla="*/ 171 w 210"/>
                <a:gd name="T17" fmla="*/ 178 h 360"/>
                <a:gd name="T18" fmla="*/ 168 w 210"/>
                <a:gd name="T19" fmla="*/ 180 h 360"/>
                <a:gd name="T20" fmla="*/ 165 w 210"/>
                <a:gd name="T21" fmla="*/ 180 h 360"/>
                <a:gd name="T22" fmla="*/ 150 w 210"/>
                <a:gd name="T23" fmla="*/ 180 h 360"/>
                <a:gd name="T24" fmla="*/ 150 w 210"/>
                <a:gd name="T25" fmla="*/ 330 h 360"/>
                <a:gd name="T26" fmla="*/ 60 w 210"/>
                <a:gd name="T27" fmla="*/ 330 h 360"/>
                <a:gd name="T28" fmla="*/ 60 w 210"/>
                <a:gd name="T29" fmla="*/ 180 h 360"/>
                <a:gd name="T30" fmla="*/ 45 w 210"/>
                <a:gd name="T31" fmla="*/ 180 h 360"/>
                <a:gd name="T32" fmla="*/ 40 w 210"/>
                <a:gd name="T33" fmla="*/ 179 h 360"/>
                <a:gd name="T34" fmla="*/ 38 w 210"/>
                <a:gd name="T35" fmla="*/ 178 h 360"/>
                <a:gd name="T36" fmla="*/ 35 w 210"/>
                <a:gd name="T37" fmla="*/ 173 h 360"/>
                <a:gd name="T38" fmla="*/ 33 w 210"/>
                <a:gd name="T39" fmla="*/ 168 h 360"/>
                <a:gd name="T40" fmla="*/ 32 w 210"/>
                <a:gd name="T41" fmla="*/ 162 h 360"/>
                <a:gd name="T42" fmla="*/ 31 w 210"/>
                <a:gd name="T43" fmla="*/ 154 h 360"/>
                <a:gd name="T44" fmla="*/ 30 w 210"/>
                <a:gd name="T45" fmla="*/ 138 h 360"/>
                <a:gd name="T46" fmla="*/ 30 w 210"/>
                <a:gd name="T47" fmla="*/ 123 h 360"/>
                <a:gd name="T48" fmla="*/ 30 w 210"/>
                <a:gd name="T49" fmla="*/ 30 h 360"/>
                <a:gd name="T50" fmla="*/ 0 w 210"/>
                <a:gd name="T51" fmla="*/ 123 h 360"/>
                <a:gd name="T52" fmla="*/ 0 w 210"/>
                <a:gd name="T53" fmla="*/ 143 h 360"/>
                <a:gd name="T54" fmla="*/ 2 w 210"/>
                <a:gd name="T55" fmla="*/ 164 h 360"/>
                <a:gd name="T56" fmla="*/ 4 w 210"/>
                <a:gd name="T57" fmla="*/ 175 h 360"/>
                <a:gd name="T58" fmla="*/ 7 w 210"/>
                <a:gd name="T59" fmla="*/ 183 h 360"/>
                <a:gd name="T60" fmla="*/ 12 w 210"/>
                <a:gd name="T61" fmla="*/ 192 h 360"/>
                <a:gd name="T62" fmla="*/ 17 w 210"/>
                <a:gd name="T63" fmla="*/ 199 h 360"/>
                <a:gd name="T64" fmla="*/ 23 w 210"/>
                <a:gd name="T65" fmla="*/ 203 h 360"/>
                <a:gd name="T66" fmla="*/ 30 w 210"/>
                <a:gd name="T67" fmla="*/ 208 h 360"/>
                <a:gd name="T68" fmla="*/ 30 w 210"/>
                <a:gd name="T69" fmla="*/ 360 h 360"/>
                <a:gd name="T70" fmla="*/ 180 w 210"/>
                <a:gd name="T71" fmla="*/ 360 h 360"/>
                <a:gd name="T72" fmla="*/ 180 w 210"/>
                <a:gd name="T73" fmla="*/ 208 h 360"/>
                <a:gd name="T74" fmla="*/ 184 w 210"/>
                <a:gd name="T75" fmla="*/ 206 h 360"/>
                <a:gd name="T76" fmla="*/ 187 w 210"/>
                <a:gd name="T77" fmla="*/ 203 h 360"/>
                <a:gd name="T78" fmla="*/ 192 w 210"/>
                <a:gd name="T79" fmla="*/ 200 h 360"/>
                <a:gd name="T80" fmla="*/ 195 w 210"/>
                <a:gd name="T81" fmla="*/ 197 h 360"/>
                <a:gd name="T82" fmla="*/ 198 w 210"/>
                <a:gd name="T83" fmla="*/ 193 h 360"/>
                <a:gd name="T84" fmla="*/ 201 w 210"/>
                <a:gd name="T85" fmla="*/ 187 h 360"/>
                <a:gd name="T86" fmla="*/ 203 w 210"/>
                <a:gd name="T87" fmla="*/ 181 h 360"/>
                <a:gd name="T88" fmla="*/ 206 w 210"/>
                <a:gd name="T89" fmla="*/ 175 h 360"/>
                <a:gd name="T90" fmla="*/ 209 w 210"/>
                <a:gd name="T91" fmla="*/ 162 h 360"/>
                <a:gd name="T92" fmla="*/ 210 w 210"/>
                <a:gd name="T93" fmla="*/ 149 h 360"/>
                <a:gd name="T94" fmla="*/ 210 w 210"/>
                <a:gd name="T95" fmla="*/ 136 h 360"/>
                <a:gd name="T96" fmla="*/ 210 w 210"/>
                <a:gd name="T97" fmla="*/ 123 h 360"/>
                <a:gd name="T98" fmla="*/ 210 w 210"/>
                <a:gd name="T99" fmla="*/ 0 h 360"/>
                <a:gd name="T100" fmla="*/ 0 w 210"/>
                <a:gd name="T101" fmla="*/ 0 h 360"/>
                <a:gd name="T102" fmla="*/ 0 w 210"/>
                <a:gd name="T103" fmla="*/ 123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0" h="360">
                  <a:moveTo>
                    <a:pt x="30" y="30"/>
                  </a:moveTo>
                  <a:lnTo>
                    <a:pt x="180" y="30"/>
                  </a:lnTo>
                  <a:lnTo>
                    <a:pt x="180" y="123"/>
                  </a:lnTo>
                  <a:lnTo>
                    <a:pt x="180" y="135"/>
                  </a:lnTo>
                  <a:lnTo>
                    <a:pt x="180" y="146"/>
                  </a:lnTo>
                  <a:lnTo>
                    <a:pt x="179" y="157"/>
                  </a:lnTo>
                  <a:lnTo>
                    <a:pt x="177" y="167"/>
                  </a:lnTo>
                  <a:lnTo>
                    <a:pt x="174" y="175"/>
                  </a:lnTo>
                  <a:lnTo>
                    <a:pt x="171" y="178"/>
                  </a:lnTo>
                  <a:lnTo>
                    <a:pt x="168" y="180"/>
                  </a:lnTo>
                  <a:lnTo>
                    <a:pt x="165" y="180"/>
                  </a:lnTo>
                  <a:lnTo>
                    <a:pt x="150" y="180"/>
                  </a:lnTo>
                  <a:lnTo>
                    <a:pt x="150" y="330"/>
                  </a:lnTo>
                  <a:lnTo>
                    <a:pt x="60" y="330"/>
                  </a:lnTo>
                  <a:lnTo>
                    <a:pt x="60" y="180"/>
                  </a:lnTo>
                  <a:lnTo>
                    <a:pt x="45" y="180"/>
                  </a:lnTo>
                  <a:lnTo>
                    <a:pt x="40" y="179"/>
                  </a:lnTo>
                  <a:lnTo>
                    <a:pt x="38" y="178"/>
                  </a:lnTo>
                  <a:lnTo>
                    <a:pt x="35" y="173"/>
                  </a:lnTo>
                  <a:lnTo>
                    <a:pt x="33" y="168"/>
                  </a:lnTo>
                  <a:lnTo>
                    <a:pt x="32" y="162"/>
                  </a:lnTo>
                  <a:lnTo>
                    <a:pt x="31" y="154"/>
                  </a:lnTo>
                  <a:lnTo>
                    <a:pt x="30" y="138"/>
                  </a:lnTo>
                  <a:lnTo>
                    <a:pt x="30" y="123"/>
                  </a:lnTo>
                  <a:lnTo>
                    <a:pt x="30" y="30"/>
                  </a:lnTo>
                  <a:close/>
                  <a:moveTo>
                    <a:pt x="0" y="123"/>
                  </a:moveTo>
                  <a:lnTo>
                    <a:pt x="0" y="143"/>
                  </a:lnTo>
                  <a:lnTo>
                    <a:pt x="2" y="164"/>
                  </a:lnTo>
                  <a:lnTo>
                    <a:pt x="4" y="175"/>
                  </a:lnTo>
                  <a:lnTo>
                    <a:pt x="7" y="183"/>
                  </a:lnTo>
                  <a:lnTo>
                    <a:pt x="12" y="192"/>
                  </a:lnTo>
                  <a:lnTo>
                    <a:pt x="17" y="199"/>
                  </a:lnTo>
                  <a:lnTo>
                    <a:pt x="23" y="203"/>
                  </a:lnTo>
                  <a:lnTo>
                    <a:pt x="30" y="208"/>
                  </a:lnTo>
                  <a:lnTo>
                    <a:pt x="30" y="360"/>
                  </a:lnTo>
                  <a:lnTo>
                    <a:pt x="180" y="360"/>
                  </a:lnTo>
                  <a:lnTo>
                    <a:pt x="180" y="208"/>
                  </a:lnTo>
                  <a:lnTo>
                    <a:pt x="184" y="206"/>
                  </a:lnTo>
                  <a:lnTo>
                    <a:pt x="187" y="203"/>
                  </a:lnTo>
                  <a:lnTo>
                    <a:pt x="192" y="200"/>
                  </a:lnTo>
                  <a:lnTo>
                    <a:pt x="195" y="197"/>
                  </a:lnTo>
                  <a:lnTo>
                    <a:pt x="198" y="193"/>
                  </a:lnTo>
                  <a:lnTo>
                    <a:pt x="201" y="187"/>
                  </a:lnTo>
                  <a:lnTo>
                    <a:pt x="203" y="181"/>
                  </a:lnTo>
                  <a:lnTo>
                    <a:pt x="206" y="175"/>
                  </a:lnTo>
                  <a:lnTo>
                    <a:pt x="209" y="162"/>
                  </a:lnTo>
                  <a:lnTo>
                    <a:pt x="210" y="149"/>
                  </a:lnTo>
                  <a:lnTo>
                    <a:pt x="210" y="136"/>
                  </a:lnTo>
                  <a:lnTo>
                    <a:pt x="210" y="123"/>
                  </a:lnTo>
                  <a:lnTo>
                    <a:pt x="210" y="0"/>
                  </a:lnTo>
                  <a:lnTo>
                    <a:pt x="0" y="0"/>
                  </a:lnTo>
                  <a:lnTo>
                    <a:pt x="0" y="1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86">
              <a:extLst>
                <a:ext uri="{FF2B5EF4-FFF2-40B4-BE49-F238E27FC236}">
                  <a16:creationId xmlns:a16="http://schemas.microsoft.com/office/drawing/2014/main" id="{C15FFC3C-9025-4645-9FE3-49D0AE1D1BF8}"/>
                </a:ext>
              </a:extLst>
            </p:cNvPr>
            <p:cNvSpPr>
              <a:spLocks noEditPoints="1"/>
            </p:cNvSpPr>
            <p:nvPr/>
          </p:nvSpPr>
          <p:spPr bwMode="auto">
            <a:xfrm>
              <a:off x="5111750" y="2020888"/>
              <a:ext cx="66675" cy="114300"/>
            </a:xfrm>
            <a:custGeom>
              <a:avLst/>
              <a:gdLst>
                <a:gd name="T0" fmla="*/ 181 w 212"/>
                <a:gd name="T1" fmla="*/ 120 h 360"/>
                <a:gd name="T2" fmla="*/ 180 w 212"/>
                <a:gd name="T3" fmla="*/ 130 h 360"/>
                <a:gd name="T4" fmla="*/ 179 w 212"/>
                <a:gd name="T5" fmla="*/ 138 h 360"/>
                <a:gd name="T6" fmla="*/ 177 w 212"/>
                <a:gd name="T7" fmla="*/ 146 h 360"/>
                <a:gd name="T8" fmla="*/ 175 w 212"/>
                <a:gd name="T9" fmla="*/ 152 h 360"/>
                <a:gd name="T10" fmla="*/ 173 w 212"/>
                <a:gd name="T11" fmla="*/ 157 h 360"/>
                <a:gd name="T12" fmla="*/ 170 w 212"/>
                <a:gd name="T13" fmla="*/ 161 h 360"/>
                <a:gd name="T14" fmla="*/ 168 w 212"/>
                <a:gd name="T15" fmla="*/ 164 h 360"/>
                <a:gd name="T16" fmla="*/ 166 w 212"/>
                <a:gd name="T17" fmla="*/ 165 h 360"/>
                <a:gd name="T18" fmla="*/ 151 w 212"/>
                <a:gd name="T19" fmla="*/ 165 h 360"/>
                <a:gd name="T20" fmla="*/ 151 w 212"/>
                <a:gd name="T21" fmla="*/ 330 h 360"/>
                <a:gd name="T22" fmla="*/ 60 w 212"/>
                <a:gd name="T23" fmla="*/ 330 h 360"/>
                <a:gd name="T24" fmla="*/ 60 w 212"/>
                <a:gd name="T25" fmla="*/ 180 h 360"/>
                <a:gd name="T26" fmla="*/ 59 w 212"/>
                <a:gd name="T27" fmla="*/ 166 h 360"/>
                <a:gd name="T28" fmla="*/ 45 w 212"/>
                <a:gd name="T29" fmla="*/ 165 h 360"/>
                <a:gd name="T30" fmla="*/ 44 w 212"/>
                <a:gd name="T31" fmla="*/ 164 h 360"/>
                <a:gd name="T32" fmla="*/ 42 w 212"/>
                <a:gd name="T33" fmla="*/ 162 h 360"/>
                <a:gd name="T34" fmla="*/ 40 w 212"/>
                <a:gd name="T35" fmla="*/ 158 h 360"/>
                <a:gd name="T36" fmla="*/ 37 w 212"/>
                <a:gd name="T37" fmla="*/ 154 h 360"/>
                <a:gd name="T38" fmla="*/ 35 w 212"/>
                <a:gd name="T39" fmla="*/ 148 h 360"/>
                <a:gd name="T40" fmla="*/ 32 w 212"/>
                <a:gd name="T41" fmla="*/ 139 h 360"/>
                <a:gd name="T42" fmla="*/ 31 w 212"/>
                <a:gd name="T43" fmla="*/ 131 h 360"/>
                <a:gd name="T44" fmla="*/ 30 w 212"/>
                <a:gd name="T45" fmla="*/ 120 h 360"/>
                <a:gd name="T46" fmla="*/ 30 w 212"/>
                <a:gd name="T47" fmla="*/ 30 h 360"/>
                <a:gd name="T48" fmla="*/ 181 w 212"/>
                <a:gd name="T49" fmla="*/ 30 h 360"/>
                <a:gd name="T50" fmla="*/ 181 w 212"/>
                <a:gd name="T51" fmla="*/ 120 h 360"/>
                <a:gd name="T52" fmla="*/ 0 w 212"/>
                <a:gd name="T53" fmla="*/ 0 h 360"/>
                <a:gd name="T54" fmla="*/ 0 w 212"/>
                <a:gd name="T55" fmla="*/ 120 h 360"/>
                <a:gd name="T56" fmla="*/ 1 w 212"/>
                <a:gd name="T57" fmla="*/ 133 h 360"/>
                <a:gd name="T58" fmla="*/ 2 w 212"/>
                <a:gd name="T59" fmla="*/ 145 h 360"/>
                <a:gd name="T60" fmla="*/ 6 w 212"/>
                <a:gd name="T61" fmla="*/ 155 h 360"/>
                <a:gd name="T62" fmla="*/ 9 w 212"/>
                <a:gd name="T63" fmla="*/ 165 h 360"/>
                <a:gd name="T64" fmla="*/ 13 w 212"/>
                <a:gd name="T65" fmla="*/ 173 h 360"/>
                <a:gd name="T66" fmla="*/ 19 w 212"/>
                <a:gd name="T67" fmla="*/ 181 h 360"/>
                <a:gd name="T68" fmla="*/ 24 w 212"/>
                <a:gd name="T69" fmla="*/ 186 h 360"/>
                <a:gd name="T70" fmla="*/ 30 w 212"/>
                <a:gd name="T71" fmla="*/ 192 h 360"/>
                <a:gd name="T72" fmla="*/ 30 w 212"/>
                <a:gd name="T73" fmla="*/ 360 h 360"/>
                <a:gd name="T74" fmla="*/ 181 w 212"/>
                <a:gd name="T75" fmla="*/ 360 h 360"/>
                <a:gd name="T76" fmla="*/ 181 w 212"/>
                <a:gd name="T77" fmla="*/ 191 h 360"/>
                <a:gd name="T78" fmla="*/ 188 w 212"/>
                <a:gd name="T79" fmla="*/ 186 h 360"/>
                <a:gd name="T80" fmla="*/ 194 w 212"/>
                <a:gd name="T81" fmla="*/ 180 h 360"/>
                <a:gd name="T82" fmla="*/ 199 w 212"/>
                <a:gd name="T83" fmla="*/ 171 h 360"/>
                <a:gd name="T84" fmla="*/ 203 w 212"/>
                <a:gd name="T85" fmla="*/ 163 h 360"/>
                <a:gd name="T86" fmla="*/ 207 w 212"/>
                <a:gd name="T87" fmla="*/ 152 h 360"/>
                <a:gd name="T88" fmla="*/ 209 w 212"/>
                <a:gd name="T89" fmla="*/ 142 h 360"/>
                <a:gd name="T90" fmla="*/ 210 w 212"/>
                <a:gd name="T91" fmla="*/ 131 h 360"/>
                <a:gd name="T92" fmla="*/ 212 w 212"/>
                <a:gd name="T93" fmla="*/ 120 h 360"/>
                <a:gd name="T94" fmla="*/ 212 w 212"/>
                <a:gd name="T95" fmla="*/ 0 h 360"/>
                <a:gd name="T96" fmla="*/ 0 w 212"/>
                <a:gd name="T97"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2" h="360">
                  <a:moveTo>
                    <a:pt x="181" y="120"/>
                  </a:moveTo>
                  <a:lnTo>
                    <a:pt x="180" y="130"/>
                  </a:lnTo>
                  <a:lnTo>
                    <a:pt x="179" y="138"/>
                  </a:lnTo>
                  <a:lnTo>
                    <a:pt x="177" y="146"/>
                  </a:lnTo>
                  <a:lnTo>
                    <a:pt x="175" y="152"/>
                  </a:lnTo>
                  <a:lnTo>
                    <a:pt x="173" y="157"/>
                  </a:lnTo>
                  <a:lnTo>
                    <a:pt x="170" y="161"/>
                  </a:lnTo>
                  <a:lnTo>
                    <a:pt x="168" y="164"/>
                  </a:lnTo>
                  <a:lnTo>
                    <a:pt x="166" y="165"/>
                  </a:lnTo>
                  <a:lnTo>
                    <a:pt x="151" y="165"/>
                  </a:lnTo>
                  <a:lnTo>
                    <a:pt x="151" y="330"/>
                  </a:lnTo>
                  <a:lnTo>
                    <a:pt x="60" y="330"/>
                  </a:lnTo>
                  <a:lnTo>
                    <a:pt x="60" y="180"/>
                  </a:lnTo>
                  <a:lnTo>
                    <a:pt x="59" y="166"/>
                  </a:lnTo>
                  <a:lnTo>
                    <a:pt x="45" y="165"/>
                  </a:lnTo>
                  <a:lnTo>
                    <a:pt x="44" y="164"/>
                  </a:lnTo>
                  <a:lnTo>
                    <a:pt x="42" y="162"/>
                  </a:lnTo>
                  <a:lnTo>
                    <a:pt x="40" y="158"/>
                  </a:lnTo>
                  <a:lnTo>
                    <a:pt x="37" y="154"/>
                  </a:lnTo>
                  <a:lnTo>
                    <a:pt x="35" y="148"/>
                  </a:lnTo>
                  <a:lnTo>
                    <a:pt x="32" y="139"/>
                  </a:lnTo>
                  <a:lnTo>
                    <a:pt x="31" y="131"/>
                  </a:lnTo>
                  <a:lnTo>
                    <a:pt x="30" y="120"/>
                  </a:lnTo>
                  <a:lnTo>
                    <a:pt x="30" y="30"/>
                  </a:lnTo>
                  <a:lnTo>
                    <a:pt x="181" y="30"/>
                  </a:lnTo>
                  <a:lnTo>
                    <a:pt x="181" y="120"/>
                  </a:lnTo>
                  <a:close/>
                  <a:moveTo>
                    <a:pt x="0" y="0"/>
                  </a:moveTo>
                  <a:lnTo>
                    <a:pt x="0" y="120"/>
                  </a:lnTo>
                  <a:lnTo>
                    <a:pt x="1" y="133"/>
                  </a:lnTo>
                  <a:lnTo>
                    <a:pt x="2" y="145"/>
                  </a:lnTo>
                  <a:lnTo>
                    <a:pt x="6" y="155"/>
                  </a:lnTo>
                  <a:lnTo>
                    <a:pt x="9" y="165"/>
                  </a:lnTo>
                  <a:lnTo>
                    <a:pt x="13" y="173"/>
                  </a:lnTo>
                  <a:lnTo>
                    <a:pt x="19" y="181"/>
                  </a:lnTo>
                  <a:lnTo>
                    <a:pt x="24" y="186"/>
                  </a:lnTo>
                  <a:lnTo>
                    <a:pt x="30" y="192"/>
                  </a:lnTo>
                  <a:lnTo>
                    <a:pt x="30" y="360"/>
                  </a:lnTo>
                  <a:lnTo>
                    <a:pt x="181" y="360"/>
                  </a:lnTo>
                  <a:lnTo>
                    <a:pt x="181" y="191"/>
                  </a:lnTo>
                  <a:lnTo>
                    <a:pt x="188" y="186"/>
                  </a:lnTo>
                  <a:lnTo>
                    <a:pt x="194" y="180"/>
                  </a:lnTo>
                  <a:lnTo>
                    <a:pt x="199" y="171"/>
                  </a:lnTo>
                  <a:lnTo>
                    <a:pt x="203" y="163"/>
                  </a:lnTo>
                  <a:lnTo>
                    <a:pt x="207" y="152"/>
                  </a:lnTo>
                  <a:lnTo>
                    <a:pt x="209" y="142"/>
                  </a:lnTo>
                  <a:lnTo>
                    <a:pt x="210" y="131"/>
                  </a:lnTo>
                  <a:lnTo>
                    <a:pt x="212" y="120"/>
                  </a:lnTo>
                  <a:lnTo>
                    <a:pt x="21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87">
              <a:extLst>
                <a:ext uri="{FF2B5EF4-FFF2-40B4-BE49-F238E27FC236}">
                  <a16:creationId xmlns:a16="http://schemas.microsoft.com/office/drawing/2014/main" id="{49D54DAF-8FD7-4254-8DCE-78250443E01B}"/>
                </a:ext>
              </a:extLst>
            </p:cNvPr>
            <p:cNvSpPr>
              <a:spLocks noEditPoints="1"/>
            </p:cNvSpPr>
            <p:nvPr/>
          </p:nvSpPr>
          <p:spPr bwMode="auto">
            <a:xfrm>
              <a:off x="4987925" y="2020888"/>
              <a:ext cx="95250" cy="161925"/>
            </a:xfrm>
            <a:custGeom>
              <a:avLst/>
              <a:gdLst>
                <a:gd name="T0" fmla="*/ 270 w 300"/>
                <a:gd name="T1" fmla="*/ 30 h 511"/>
                <a:gd name="T2" fmla="*/ 270 w 300"/>
                <a:gd name="T3" fmla="*/ 218 h 511"/>
                <a:gd name="T4" fmla="*/ 266 w 300"/>
                <a:gd name="T5" fmla="*/ 239 h 511"/>
                <a:gd name="T6" fmla="*/ 259 w 300"/>
                <a:gd name="T7" fmla="*/ 253 h 511"/>
                <a:gd name="T8" fmla="*/ 253 w 300"/>
                <a:gd name="T9" fmla="*/ 260 h 511"/>
                <a:gd name="T10" fmla="*/ 244 w 300"/>
                <a:gd name="T11" fmla="*/ 267 h 511"/>
                <a:gd name="T12" fmla="*/ 233 w 300"/>
                <a:gd name="T13" fmla="*/ 270 h 511"/>
                <a:gd name="T14" fmla="*/ 210 w 300"/>
                <a:gd name="T15" fmla="*/ 270 h 511"/>
                <a:gd name="T16" fmla="*/ 90 w 300"/>
                <a:gd name="T17" fmla="*/ 481 h 511"/>
                <a:gd name="T18" fmla="*/ 75 w 300"/>
                <a:gd name="T19" fmla="*/ 270 h 511"/>
                <a:gd name="T20" fmla="*/ 61 w 300"/>
                <a:gd name="T21" fmla="*/ 269 h 511"/>
                <a:gd name="T22" fmla="*/ 51 w 300"/>
                <a:gd name="T23" fmla="*/ 264 h 511"/>
                <a:gd name="T24" fmla="*/ 43 w 300"/>
                <a:gd name="T25" fmla="*/ 257 h 511"/>
                <a:gd name="T26" fmla="*/ 38 w 300"/>
                <a:gd name="T27" fmla="*/ 249 h 511"/>
                <a:gd name="T28" fmla="*/ 31 w 300"/>
                <a:gd name="T29" fmla="*/ 229 h 511"/>
                <a:gd name="T30" fmla="*/ 30 w 300"/>
                <a:gd name="T31" fmla="*/ 210 h 511"/>
                <a:gd name="T32" fmla="*/ 0 w 300"/>
                <a:gd name="T33" fmla="*/ 210 h 511"/>
                <a:gd name="T34" fmla="*/ 1 w 300"/>
                <a:gd name="T35" fmla="*/ 228 h 511"/>
                <a:gd name="T36" fmla="*/ 3 w 300"/>
                <a:gd name="T37" fmla="*/ 244 h 511"/>
                <a:gd name="T38" fmla="*/ 9 w 300"/>
                <a:gd name="T39" fmla="*/ 258 h 511"/>
                <a:gd name="T40" fmla="*/ 16 w 300"/>
                <a:gd name="T41" fmla="*/ 270 h 511"/>
                <a:gd name="T42" fmla="*/ 25 w 300"/>
                <a:gd name="T43" fmla="*/ 281 h 511"/>
                <a:gd name="T44" fmla="*/ 34 w 300"/>
                <a:gd name="T45" fmla="*/ 289 h 511"/>
                <a:gd name="T46" fmla="*/ 46 w 300"/>
                <a:gd name="T47" fmla="*/ 295 h 511"/>
                <a:gd name="T48" fmla="*/ 60 w 300"/>
                <a:gd name="T49" fmla="*/ 299 h 511"/>
                <a:gd name="T50" fmla="*/ 240 w 300"/>
                <a:gd name="T51" fmla="*/ 511 h 511"/>
                <a:gd name="T52" fmla="*/ 247 w 300"/>
                <a:gd name="T53" fmla="*/ 297 h 511"/>
                <a:gd name="T54" fmla="*/ 259 w 300"/>
                <a:gd name="T55" fmla="*/ 292 h 511"/>
                <a:gd name="T56" fmla="*/ 271 w 300"/>
                <a:gd name="T57" fmla="*/ 285 h 511"/>
                <a:gd name="T58" fmla="*/ 280 w 300"/>
                <a:gd name="T59" fmla="*/ 275 h 511"/>
                <a:gd name="T60" fmla="*/ 288 w 300"/>
                <a:gd name="T61" fmla="*/ 265 h 511"/>
                <a:gd name="T62" fmla="*/ 294 w 300"/>
                <a:gd name="T63" fmla="*/ 251 h 511"/>
                <a:gd name="T64" fmla="*/ 298 w 300"/>
                <a:gd name="T65" fmla="*/ 236 h 511"/>
                <a:gd name="T66" fmla="*/ 300 w 300"/>
                <a:gd name="T67" fmla="*/ 220 h 511"/>
                <a:gd name="T68" fmla="*/ 300 w 300"/>
                <a:gd name="T69" fmla="*/ 0 h 511"/>
                <a:gd name="T70" fmla="*/ 0 w 300"/>
                <a:gd name="T71" fmla="*/ 21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 h="511">
                  <a:moveTo>
                    <a:pt x="30" y="30"/>
                  </a:moveTo>
                  <a:lnTo>
                    <a:pt x="270" y="30"/>
                  </a:lnTo>
                  <a:lnTo>
                    <a:pt x="270" y="210"/>
                  </a:lnTo>
                  <a:lnTo>
                    <a:pt x="270" y="218"/>
                  </a:lnTo>
                  <a:lnTo>
                    <a:pt x="269" y="229"/>
                  </a:lnTo>
                  <a:lnTo>
                    <a:pt x="266" y="239"/>
                  </a:lnTo>
                  <a:lnTo>
                    <a:pt x="263" y="249"/>
                  </a:lnTo>
                  <a:lnTo>
                    <a:pt x="259" y="253"/>
                  </a:lnTo>
                  <a:lnTo>
                    <a:pt x="256" y="257"/>
                  </a:lnTo>
                  <a:lnTo>
                    <a:pt x="253" y="260"/>
                  </a:lnTo>
                  <a:lnTo>
                    <a:pt x="249" y="264"/>
                  </a:lnTo>
                  <a:lnTo>
                    <a:pt x="244" y="267"/>
                  </a:lnTo>
                  <a:lnTo>
                    <a:pt x="238" y="269"/>
                  </a:lnTo>
                  <a:lnTo>
                    <a:pt x="233" y="270"/>
                  </a:lnTo>
                  <a:lnTo>
                    <a:pt x="225" y="270"/>
                  </a:lnTo>
                  <a:lnTo>
                    <a:pt x="210" y="270"/>
                  </a:lnTo>
                  <a:lnTo>
                    <a:pt x="210" y="481"/>
                  </a:lnTo>
                  <a:lnTo>
                    <a:pt x="90" y="481"/>
                  </a:lnTo>
                  <a:lnTo>
                    <a:pt x="90" y="270"/>
                  </a:lnTo>
                  <a:lnTo>
                    <a:pt x="75" y="270"/>
                  </a:lnTo>
                  <a:lnTo>
                    <a:pt x="68" y="270"/>
                  </a:lnTo>
                  <a:lnTo>
                    <a:pt x="61" y="269"/>
                  </a:lnTo>
                  <a:lnTo>
                    <a:pt x="56" y="267"/>
                  </a:lnTo>
                  <a:lnTo>
                    <a:pt x="51" y="264"/>
                  </a:lnTo>
                  <a:lnTo>
                    <a:pt x="47" y="260"/>
                  </a:lnTo>
                  <a:lnTo>
                    <a:pt x="43" y="257"/>
                  </a:lnTo>
                  <a:lnTo>
                    <a:pt x="40" y="253"/>
                  </a:lnTo>
                  <a:lnTo>
                    <a:pt x="38" y="249"/>
                  </a:lnTo>
                  <a:lnTo>
                    <a:pt x="33" y="239"/>
                  </a:lnTo>
                  <a:lnTo>
                    <a:pt x="31" y="229"/>
                  </a:lnTo>
                  <a:lnTo>
                    <a:pt x="30" y="218"/>
                  </a:lnTo>
                  <a:lnTo>
                    <a:pt x="30" y="210"/>
                  </a:lnTo>
                  <a:lnTo>
                    <a:pt x="30" y="30"/>
                  </a:lnTo>
                  <a:close/>
                  <a:moveTo>
                    <a:pt x="0" y="210"/>
                  </a:moveTo>
                  <a:lnTo>
                    <a:pt x="0" y="218"/>
                  </a:lnTo>
                  <a:lnTo>
                    <a:pt x="1" y="228"/>
                  </a:lnTo>
                  <a:lnTo>
                    <a:pt x="2" y="236"/>
                  </a:lnTo>
                  <a:lnTo>
                    <a:pt x="3" y="244"/>
                  </a:lnTo>
                  <a:lnTo>
                    <a:pt x="6" y="251"/>
                  </a:lnTo>
                  <a:lnTo>
                    <a:pt x="9" y="258"/>
                  </a:lnTo>
                  <a:lnTo>
                    <a:pt x="12" y="265"/>
                  </a:lnTo>
                  <a:lnTo>
                    <a:pt x="16" y="270"/>
                  </a:lnTo>
                  <a:lnTo>
                    <a:pt x="19" y="275"/>
                  </a:lnTo>
                  <a:lnTo>
                    <a:pt x="25" y="281"/>
                  </a:lnTo>
                  <a:lnTo>
                    <a:pt x="29" y="285"/>
                  </a:lnTo>
                  <a:lnTo>
                    <a:pt x="34" y="289"/>
                  </a:lnTo>
                  <a:lnTo>
                    <a:pt x="41" y="292"/>
                  </a:lnTo>
                  <a:lnTo>
                    <a:pt x="46" y="295"/>
                  </a:lnTo>
                  <a:lnTo>
                    <a:pt x="53" y="297"/>
                  </a:lnTo>
                  <a:lnTo>
                    <a:pt x="60" y="299"/>
                  </a:lnTo>
                  <a:lnTo>
                    <a:pt x="60" y="511"/>
                  </a:lnTo>
                  <a:lnTo>
                    <a:pt x="240" y="511"/>
                  </a:lnTo>
                  <a:lnTo>
                    <a:pt x="240" y="299"/>
                  </a:lnTo>
                  <a:lnTo>
                    <a:pt x="247" y="297"/>
                  </a:lnTo>
                  <a:lnTo>
                    <a:pt x="254" y="295"/>
                  </a:lnTo>
                  <a:lnTo>
                    <a:pt x="259" y="292"/>
                  </a:lnTo>
                  <a:lnTo>
                    <a:pt x="266" y="289"/>
                  </a:lnTo>
                  <a:lnTo>
                    <a:pt x="271" y="285"/>
                  </a:lnTo>
                  <a:lnTo>
                    <a:pt x="276" y="281"/>
                  </a:lnTo>
                  <a:lnTo>
                    <a:pt x="280" y="275"/>
                  </a:lnTo>
                  <a:lnTo>
                    <a:pt x="284" y="270"/>
                  </a:lnTo>
                  <a:lnTo>
                    <a:pt x="288" y="265"/>
                  </a:lnTo>
                  <a:lnTo>
                    <a:pt x="292" y="258"/>
                  </a:lnTo>
                  <a:lnTo>
                    <a:pt x="294" y="251"/>
                  </a:lnTo>
                  <a:lnTo>
                    <a:pt x="296" y="244"/>
                  </a:lnTo>
                  <a:lnTo>
                    <a:pt x="298" y="236"/>
                  </a:lnTo>
                  <a:lnTo>
                    <a:pt x="299" y="228"/>
                  </a:lnTo>
                  <a:lnTo>
                    <a:pt x="300" y="220"/>
                  </a:lnTo>
                  <a:lnTo>
                    <a:pt x="300" y="210"/>
                  </a:lnTo>
                  <a:lnTo>
                    <a:pt x="300" y="0"/>
                  </a:lnTo>
                  <a:lnTo>
                    <a:pt x="0" y="0"/>
                  </a:ln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88">
              <a:extLst>
                <a:ext uri="{FF2B5EF4-FFF2-40B4-BE49-F238E27FC236}">
                  <a16:creationId xmlns:a16="http://schemas.microsoft.com/office/drawing/2014/main" id="{B2663DC8-C052-4B14-AFB1-B68E258D0FA6}"/>
                </a:ext>
              </a:extLst>
            </p:cNvPr>
            <p:cNvSpPr>
              <a:spLocks noEditPoints="1"/>
            </p:cNvSpPr>
            <p:nvPr/>
          </p:nvSpPr>
          <p:spPr bwMode="auto">
            <a:xfrm>
              <a:off x="5121275" y="1963738"/>
              <a:ext cx="47625" cy="47625"/>
            </a:xfrm>
            <a:custGeom>
              <a:avLst/>
              <a:gdLst>
                <a:gd name="T0" fmla="*/ 85 w 151"/>
                <a:gd name="T1" fmla="*/ 31 h 151"/>
                <a:gd name="T2" fmla="*/ 101 w 151"/>
                <a:gd name="T3" fmla="*/ 38 h 151"/>
                <a:gd name="T4" fmla="*/ 113 w 151"/>
                <a:gd name="T5" fmla="*/ 50 h 151"/>
                <a:gd name="T6" fmla="*/ 120 w 151"/>
                <a:gd name="T7" fmla="*/ 66 h 151"/>
                <a:gd name="T8" fmla="*/ 120 w 151"/>
                <a:gd name="T9" fmla="*/ 84 h 151"/>
                <a:gd name="T10" fmla="*/ 113 w 151"/>
                <a:gd name="T11" fmla="*/ 100 h 151"/>
                <a:gd name="T12" fmla="*/ 101 w 151"/>
                <a:gd name="T13" fmla="*/ 112 h 151"/>
                <a:gd name="T14" fmla="*/ 85 w 151"/>
                <a:gd name="T15" fmla="*/ 120 h 151"/>
                <a:gd name="T16" fmla="*/ 67 w 151"/>
                <a:gd name="T17" fmla="*/ 120 h 151"/>
                <a:gd name="T18" fmla="*/ 51 w 151"/>
                <a:gd name="T19" fmla="*/ 112 h 151"/>
                <a:gd name="T20" fmla="*/ 39 w 151"/>
                <a:gd name="T21" fmla="*/ 100 h 151"/>
                <a:gd name="T22" fmla="*/ 31 w 151"/>
                <a:gd name="T23" fmla="*/ 84 h 151"/>
                <a:gd name="T24" fmla="*/ 31 w 151"/>
                <a:gd name="T25" fmla="*/ 66 h 151"/>
                <a:gd name="T26" fmla="*/ 39 w 151"/>
                <a:gd name="T27" fmla="*/ 50 h 151"/>
                <a:gd name="T28" fmla="*/ 51 w 151"/>
                <a:gd name="T29" fmla="*/ 38 h 151"/>
                <a:gd name="T30" fmla="*/ 67 w 151"/>
                <a:gd name="T31" fmla="*/ 31 h 151"/>
                <a:gd name="T32" fmla="*/ 76 w 151"/>
                <a:gd name="T33" fmla="*/ 151 h 151"/>
                <a:gd name="T34" fmla="*/ 91 w 151"/>
                <a:gd name="T35" fmla="*/ 149 h 151"/>
                <a:gd name="T36" fmla="*/ 105 w 151"/>
                <a:gd name="T37" fmla="*/ 144 h 151"/>
                <a:gd name="T38" fmla="*/ 118 w 151"/>
                <a:gd name="T39" fmla="*/ 138 h 151"/>
                <a:gd name="T40" fmla="*/ 129 w 151"/>
                <a:gd name="T41" fmla="*/ 128 h 151"/>
                <a:gd name="T42" fmla="*/ 139 w 151"/>
                <a:gd name="T43" fmla="*/ 118 h 151"/>
                <a:gd name="T44" fmla="*/ 145 w 151"/>
                <a:gd name="T45" fmla="*/ 105 h 151"/>
                <a:gd name="T46" fmla="*/ 149 w 151"/>
                <a:gd name="T47" fmla="*/ 91 h 151"/>
                <a:gd name="T48" fmla="*/ 151 w 151"/>
                <a:gd name="T49" fmla="*/ 75 h 151"/>
                <a:gd name="T50" fmla="*/ 149 w 151"/>
                <a:gd name="T51" fmla="*/ 60 h 151"/>
                <a:gd name="T52" fmla="*/ 145 w 151"/>
                <a:gd name="T53" fmla="*/ 46 h 151"/>
                <a:gd name="T54" fmla="*/ 139 w 151"/>
                <a:gd name="T55" fmla="*/ 33 h 151"/>
                <a:gd name="T56" fmla="*/ 129 w 151"/>
                <a:gd name="T57" fmla="*/ 22 h 151"/>
                <a:gd name="T58" fmla="*/ 118 w 151"/>
                <a:gd name="T59" fmla="*/ 12 h 151"/>
                <a:gd name="T60" fmla="*/ 105 w 151"/>
                <a:gd name="T61" fmla="*/ 6 h 151"/>
                <a:gd name="T62" fmla="*/ 91 w 151"/>
                <a:gd name="T63" fmla="*/ 2 h 151"/>
                <a:gd name="T64" fmla="*/ 76 w 151"/>
                <a:gd name="T65" fmla="*/ 0 h 151"/>
                <a:gd name="T66" fmla="*/ 60 w 151"/>
                <a:gd name="T67" fmla="*/ 2 h 151"/>
                <a:gd name="T68" fmla="*/ 46 w 151"/>
                <a:gd name="T69" fmla="*/ 6 h 151"/>
                <a:gd name="T70" fmla="*/ 34 w 151"/>
                <a:gd name="T71" fmla="*/ 12 h 151"/>
                <a:gd name="T72" fmla="*/ 23 w 151"/>
                <a:gd name="T73" fmla="*/ 22 h 151"/>
                <a:gd name="T74" fmla="*/ 13 w 151"/>
                <a:gd name="T75" fmla="*/ 33 h 151"/>
                <a:gd name="T76" fmla="*/ 7 w 151"/>
                <a:gd name="T77" fmla="*/ 46 h 151"/>
                <a:gd name="T78" fmla="*/ 2 w 151"/>
                <a:gd name="T79" fmla="*/ 60 h 151"/>
                <a:gd name="T80" fmla="*/ 0 w 151"/>
                <a:gd name="T81" fmla="*/ 75 h 151"/>
                <a:gd name="T82" fmla="*/ 2 w 151"/>
                <a:gd name="T83" fmla="*/ 91 h 151"/>
                <a:gd name="T84" fmla="*/ 7 w 151"/>
                <a:gd name="T85" fmla="*/ 105 h 151"/>
                <a:gd name="T86" fmla="*/ 13 w 151"/>
                <a:gd name="T87" fmla="*/ 118 h 151"/>
                <a:gd name="T88" fmla="*/ 23 w 151"/>
                <a:gd name="T89" fmla="*/ 128 h 151"/>
                <a:gd name="T90" fmla="*/ 34 w 151"/>
                <a:gd name="T91" fmla="*/ 138 h 151"/>
                <a:gd name="T92" fmla="*/ 46 w 151"/>
                <a:gd name="T93" fmla="*/ 144 h 151"/>
                <a:gd name="T94" fmla="*/ 60 w 151"/>
                <a:gd name="T95" fmla="*/ 149 h 151"/>
                <a:gd name="T96" fmla="*/ 76 w 151"/>
                <a:gd name="T97"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1" h="151">
                  <a:moveTo>
                    <a:pt x="76" y="30"/>
                  </a:moveTo>
                  <a:lnTo>
                    <a:pt x="85" y="31"/>
                  </a:lnTo>
                  <a:lnTo>
                    <a:pt x="94" y="34"/>
                  </a:lnTo>
                  <a:lnTo>
                    <a:pt x="101" y="38"/>
                  </a:lnTo>
                  <a:lnTo>
                    <a:pt x="108" y="44"/>
                  </a:lnTo>
                  <a:lnTo>
                    <a:pt x="113" y="50"/>
                  </a:lnTo>
                  <a:lnTo>
                    <a:pt x="117" y="57"/>
                  </a:lnTo>
                  <a:lnTo>
                    <a:pt x="120" y="66"/>
                  </a:lnTo>
                  <a:lnTo>
                    <a:pt x="121" y="75"/>
                  </a:lnTo>
                  <a:lnTo>
                    <a:pt x="120" y="84"/>
                  </a:lnTo>
                  <a:lnTo>
                    <a:pt x="117" y="93"/>
                  </a:lnTo>
                  <a:lnTo>
                    <a:pt x="113" y="100"/>
                  </a:lnTo>
                  <a:lnTo>
                    <a:pt x="108" y="107"/>
                  </a:lnTo>
                  <a:lnTo>
                    <a:pt x="101" y="112"/>
                  </a:lnTo>
                  <a:lnTo>
                    <a:pt x="94" y="116"/>
                  </a:lnTo>
                  <a:lnTo>
                    <a:pt x="85" y="120"/>
                  </a:lnTo>
                  <a:lnTo>
                    <a:pt x="76" y="121"/>
                  </a:lnTo>
                  <a:lnTo>
                    <a:pt x="67" y="120"/>
                  </a:lnTo>
                  <a:lnTo>
                    <a:pt x="58" y="116"/>
                  </a:lnTo>
                  <a:lnTo>
                    <a:pt x="51" y="112"/>
                  </a:lnTo>
                  <a:lnTo>
                    <a:pt x="44" y="107"/>
                  </a:lnTo>
                  <a:lnTo>
                    <a:pt x="39" y="100"/>
                  </a:lnTo>
                  <a:lnTo>
                    <a:pt x="35" y="93"/>
                  </a:lnTo>
                  <a:lnTo>
                    <a:pt x="31" y="84"/>
                  </a:lnTo>
                  <a:lnTo>
                    <a:pt x="30" y="75"/>
                  </a:lnTo>
                  <a:lnTo>
                    <a:pt x="31" y="66"/>
                  </a:lnTo>
                  <a:lnTo>
                    <a:pt x="35" y="57"/>
                  </a:lnTo>
                  <a:lnTo>
                    <a:pt x="39" y="50"/>
                  </a:lnTo>
                  <a:lnTo>
                    <a:pt x="44" y="44"/>
                  </a:lnTo>
                  <a:lnTo>
                    <a:pt x="51" y="38"/>
                  </a:lnTo>
                  <a:lnTo>
                    <a:pt x="58" y="34"/>
                  </a:lnTo>
                  <a:lnTo>
                    <a:pt x="67" y="31"/>
                  </a:lnTo>
                  <a:lnTo>
                    <a:pt x="76" y="30"/>
                  </a:lnTo>
                  <a:close/>
                  <a:moveTo>
                    <a:pt x="76" y="151"/>
                  </a:moveTo>
                  <a:lnTo>
                    <a:pt x="84" y="150"/>
                  </a:lnTo>
                  <a:lnTo>
                    <a:pt x="91" y="149"/>
                  </a:lnTo>
                  <a:lnTo>
                    <a:pt x="98" y="146"/>
                  </a:lnTo>
                  <a:lnTo>
                    <a:pt x="105" y="144"/>
                  </a:lnTo>
                  <a:lnTo>
                    <a:pt x="112" y="141"/>
                  </a:lnTo>
                  <a:lnTo>
                    <a:pt x="118" y="138"/>
                  </a:lnTo>
                  <a:lnTo>
                    <a:pt x="124" y="134"/>
                  </a:lnTo>
                  <a:lnTo>
                    <a:pt x="129" y="128"/>
                  </a:lnTo>
                  <a:lnTo>
                    <a:pt x="134" y="123"/>
                  </a:lnTo>
                  <a:lnTo>
                    <a:pt x="139" y="118"/>
                  </a:lnTo>
                  <a:lnTo>
                    <a:pt x="142" y="111"/>
                  </a:lnTo>
                  <a:lnTo>
                    <a:pt x="145" y="105"/>
                  </a:lnTo>
                  <a:lnTo>
                    <a:pt x="148" y="97"/>
                  </a:lnTo>
                  <a:lnTo>
                    <a:pt x="149" y="91"/>
                  </a:lnTo>
                  <a:lnTo>
                    <a:pt x="150" y="83"/>
                  </a:lnTo>
                  <a:lnTo>
                    <a:pt x="151" y="75"/>
                  </a:lnTo>
                  <a:lnTo>
                    <a:pt x="150" y="67"/>
                  </a:lnTo>
                  <a:lnTo>
                    <a:pt x="149" y="60"/>
                  </a:lnTo>
                  <a:lnTo>
                    <a:pt x="148" y="53"/>
                  </a:lnTo>
                  <a:lnTo>
                    <a:pt x="145" y="46"/>
                  </a:lnTo>
                  <a:lnTo>
                    <a:pt x="142" y="39"/>
                  </a:lnTo>
                  <a:lnTo>
                    <a:pt x="139" y="33"/>
                  </a:lnTo>
                  <a:lnTo>
                    <a:pt x="134" y="27"/>
                  </a:lnTo>
                  <a:lnTo>
                    <a:pt x="129" y="22"/>
                  </a:lnTo>
                  <a:lnTo>
                    <a:pt x="124" y="17"/>
                  </a:lnTo>
                  <a:lnTo>
                    <a:pt x="118" y="12"/>
                  </a:lnTo>
                  <a:lnTo>
                    <a:pt x="112" y="9"/>
                  </a:lnTo>
                  <a:lnTo>
                    <a:pt x="105" y="6"/>
                  </a:lnTo>
                  <a:lnTo>
                    <a:pt x="98" y="4"/>
                  </a:lnTo>
                  <a:lnTo>
                    <a:pt x="91" y="2"/>
                  </a:lnTo>
                  <a:lnTo>
                    <a:pt x="84" y="1"/>
                  </a:lnTo>
                  <a:lnTo>
                    <a:pt x="76" y="0"/>
                  </a:lnTo>
                  <a:lnTo>
                    <a:pt x="68" y="1"/>
                  </a:lnTo>
                  <a:lnTo>
                    <a:pt x="60" y="2"/>
                  </a:lnTo>
                  <a:lnTo>
                    <a:pt x="54" y="4"/>
                  </a:lnTo>
                  <a:lnTo>
                    <a:pt x="46" y="6"/>
                  </a:lnTo>
                  <a:lnTo>
                    <a:pt x="40" y="9"/>
                  </a:lnTo>
                  <a:lnTo>
                    <a:pt x="34" y="12"/>
                  </a:lnTo>
                  <a:lnTo>
                    <a:pt x="28" y="17"/>
                  </a:lnTo>
                  <a:lnTo>
                    <a:pt x="23" y="22"/>
                  </a:lnTo>
                  <a:lnTo>
                    <a:pt x="17" y="27"/>
                  </a:lnTo>
                  <a:lnTo>
                    <a:pt x="13" y="33"/>
                  </a:lnTo>
                  <a:lnTo>
                    <a:pt x="10" y="39"/>
                  </a:lnTo>
                  <a:lnTo>
                    <a:pt x="7" y="46"/>
                  </a:lnTo>
                  <a:lnTo>
                    <a:pt x="5" y="53"/>
                  </a:lnTo>
                  <a:lnTo>
                    <a:pt x="2" y="60"/>
                  </a:lnTo>
                  <a:lnTo>
                    <a:pt x="1" y="67"/>
                  </a:lnTo>
                  <a:lnTo>
                    <a:pt x="0" y="75"/>
                  </a:lnTo>
                  <a:lnTo>
                    <a:pt x="1" y="83"/>
                  </a:lnTo>
                  <a:lnTo>
                    <a:pt x="2" y="91"/>
                  </a:lnTo>
                  <a:lnTo>
                    <a:pt x="5" y="97"/>
                  </a:lnTo>
                  <a:lnTo>
                    <a:pt x="7" y="105"/>
                  </a:lnTo>
                  <a:lnTo>
                    <a:pt x="10" y="111"/>
                  </a:lnTo>
                  <a:lnTo>
                    <a:pt x="13" y="118"/>
                  </a:lnTo>
                  <a:lnTo>
                    <a:pt x="17" y="123"/>
                  </a:lnTo>
                  <a:lnTo>
                    <a:pt x="23" y="128"/>
                  </a:lnTo>
                  <a:lnTo>
                    <a:pt x="28" y="134"/>
                  </a:lnTo>
                  <a:lnTo>
                    <a:pt x="34" y="138"/>
                  </a:lnTo>
                  <a:lnTo>
                    <a:pt x="40" y="141"/>
                  </a:lnTo>
                  <a:lnTo>
                    <a:pt x="46" y="144"/>
                  </a:lnTo>
                  <a:lnTo>
                    <a:pt x="54" y="146"/>
                  </a:lnTo>
                  <a:lnTo>
                    <a:pt x="60" y="149"/>
                  </a:lnTo>
                  <a:lnTo>
                    <a:pt x="68" y="150"/>
                  </a:lnTo>
                  <a:lnTo>
                    <a:pt x="76"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89">
              <a:extLst>
                <a:ext uri="{FF2B5EF4-FFF2-40B4-BE49-F238E27FC236}">
                  <a16:creationId xmlns:a16="http://schemas.microsoft.com/office/drawing/2014/main" id="{76DC6BA1-A338-4BD5-8E4B-E8B6B8EB5D6A}"/>
                </a:ext>
              </a:extLst>
            </p:cNvPr>
            <p:cNvSpPr>
              <a:spLocks noEditPoints="1"/>
            </p:cNvSpPr>
            <p:nvPr/>
          </p:nvSpPr>
          <p:spPr bwMode="auto">
            <a:xfrm>
              <a:off x="4902200" y="1963738"/>
              <a:ext cx="47625" cy="47625"/>
            </a:xfrm>
            <a:custGeom>
              <a:avLst/>
              <a:gdLst>
                <a:gd name="T0" fmla="*/ 84 w 150"/>
                <a:gd name="T1" fmla="*/ 31 h 151"/>
                <a:gd name="T2" fmla="*/ 101 w 150"/>
                <a:gd name="T3" fmla="*/ 38 h 151"/>
                <a:gd name="T4" fmla="*/ 112 w 150"/>
                <a:gd name="T5" fmla="*/ 50 h 151"/>
                <a:gd name="T6" fmla="*/ 119 w 150"/>
                <a:gd name="T7" fmla="*/ 66 h 151"/>
                <a:gd name="T8" fmla="*/ 119 w 150"/>
                <a:gd name="T9" fmla="*/ 84 h 151"/>
                <a:gd name="T10" fmla="*/ 112 w 150"/>
                <a:gd name="T11" fmla="*/ 100 h 151"/>
                <a:gd name="T12" fmla="*/ 101 w 150"/>
                <a:gd name="T13" fmla="*/ 112 h 151"/>
                <a:gd name="T14" fmla="*/ 84 w 150"/>
                <a:gd name="T15" fmla="*/ 120 h 151"/>
                <a:gd name="T16" fmla="*/ 66 w 150"/>
                <a:gd name="T17" fmla="*/ 120 h 151"/>
                <a:gd name="T18" fmla="*/ 50 w 150"/>
                <a:gd name="T19" fmla="*/ 112 h 151"/>
                <a:gd name="T20" fmla="*/ 37 w 150"/>
                <a:gd name="T21" fmla="*/ 100 h 151"/>
                <a:gd name="T22" fmla="*/ 31 w 150"/>
                <a:gd name="T23" fmla="*/ 84 h 151"/>
                <a:gd name="T24" fmla="*/ 31 w 150"/>
                <a:gd name="T25" fmla="*/ 66 h 151"/>
                <a:gd name="T26" fmla="*/ 37 w 150"/>
                <a:gd name="T27" fmla="*/ 50 h 151"/>
                <a:gd name="T28" fmla="*/ 50 w 150"/>
                <a:gd name="T29" fmla="*/ 38 h 151"/>
                <a:gd name="T30" fmla="*/ 66 w 150"/>
                <a:gd name="T31" fmla="*/ 31 h 151"/>
                <a:gd name="T32" fmla="*/ 75 w 150"/>
                <a:gd name="T33" fmla="*/ 151 h 151"/>
                <a:gd name="T34" fmla="*/ 90 w 150"/>
                <a:gd name="T35" fmla="*/ 149 h 151"/>
                <a:gd name="T36" fmla="*/ 105 w 150"/>
                <a:gd name="T37" fmla="*/ 144 h 151"/>
                <a:gd name="T38" fmla="*/ 117 w 150"/>
                <a:gd name="T39" fmla="*/ 138 h 151"/>
                <a:gd name="T40" fmla="*/ 128 w 150"/>
                <a:gd name="T41" fmla="*/ 128 h 151"/>
                <a:gd name="T42" fmla="*/ 137 w 150"/>
                <a:gd name="T43" fmla="*/ 118 h 151"/>
                <a:gd name="T44" fmla="*/ 144 w 150"/>
                <a:gd name="T45" fmla="*/ 105 h 151"/>
                <a:gd name="T46" fmla="*/ 149 w 150"/>
                <a:gd name="T47" fmla="*/ 91 h 151"/>
                <a:gd name="T48" fmla="*/ 150 w 150"/>
                <a:gd name="T49" fmla="*/ 75 h 151"/>
                <a:gd name="T50" fmla="*/ 149 w 150"/>
                <a:gd name="T51" fmla="*/ 60 h 151"/>
                <a:gd name="T52" fmla="*/ 144 w 150"/>
                <a:gd name="T53" fmla="*/ 46 h 151"/>
                <a:gd name="T54" fmla="*/ 137 w 150"/>
                <a:gd name="T55" fmla="*/ 33 h 151"/>
                <a:gd name="T56" fmla="*/ 128 w 150"/>
                <a:gd name="T57" fmla="*/ 22 h 151"/>
                <a:gd name="T58" fmla="*/ 117 w 150"/>
                <a:gd name="T59" fmla="*/ 12 h 151"/>
                <a:gd name="T60" fmla="*/ 105 w 150"/>
                <a:gd name="T61" fmla="*/ 6 h 151"/>
                <a:gd name="T62" fmla="*/ 90 w 150"/>
                <a:gd name="T63" fmla="*/ 2 h 151"/>
                <a:gd name="T64" fmla="*/ 75 w 150"/>
                <a:gd name="T65" fmla="*/ 0 h 151"/>
                <a:gd name="T66" fmla="*/ 60 w 150"/>
                <a:gd name="T67" fmla="*/ 2 h 151"/>
                <a:gd name="T68" fmla="*/ 46 w 150"/>
                <a:gd name="T69" fmla="*/ 6 h 151"/>
                <a:gd name="T70" fmla="*/ 33 w 150"/>
                <a:gd name="T71" fmla="*/ 12 h 151"/>
                <a:gd name="T72" fmla="*/ 22 w 150"/>
                <a:gd name="T73" fmla="*/ 22 h 151"/>
                <a:gd name="T74" fmla="*/ 13 w 150"/>
                <a:gd name="T75" fmla="*/ 33 h 151"/>
                <a:gd name="T76" fmla="*/ 6 w 150"/>
                <a:gd name="T77" fmla="*/ 46 h 151"/>
                <a:gd name="T78" fmla="*/ 2 w 150"/>
                <a:gd name="T79" fmla="*/ 60 h 151"/>
                <a:gd name="T80" fmla="*/ 0 w 150"/>
                <a:gd name="T81" fmla="*/ 75 h 151"/>
                <a:gd name="T82" fmla="*/ 2 w 150"/>
                <a:gd name="T83" fmla="*/ 91 h 151"/>
                <a:gd name="T84" fmla="*/ 6 w 150"/>
                <a:gd name="T85" fmla="*/ 105 h 151"/>
                <a:gd name="T86" fmla="*/ 13 w 150"/>
                <a:gd name="T87" fmla="*/ 118 h 151"/>
                <a:gd name="T88" fmla="*/ 22 w 150"/>
                <a:gd name="T89" fmla="*/ 128 h 151"/>
                <a:gd name="T90" fmla="*/ 33 w 150"/>
                <a:gd name="T91" fmla="*/ 138 h 151"/>
                <a:gd name="T92" fmla="*/ 46 w 150"/>
                <a:gd name="T93" fmla="*/ 144 h 151"/>
                <a:gd name="T94" fmla="*/ 60 w 150"/>
                <a:gd name="T95" fmla="*/ 149 h 151"/>
                <a:gd name="T96" fmla="*/ 75 w 150"/>
                <a:gd name="T97"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0" h="151">
                  <a:moveTo>
                    <a:pt x="75" y="30"/>
                  </a:moveTo>
                  <a:lnTo>
                    <a:pt x="84" y="31"/>
                  </a:lnTo>
                  <a:lnTo>
                    <a:pt x="93" y="34"/>
                  </a:lnTo>
                  <a:lnTo>
                    <a:pt x="101" y="38"/>
                  </a:lnTo>
                  <a:lnTo>
                    <a:pt x="107" y="44"/>
                  </a:lnTo>
                  <a:lnTo>
                    <a:pt x="112" y="50"/>
                  </a:lnTo>
                  <a:lnTo>
                    <a:pt x="117" y="57"/>
                  </a:lnTo>
                  <a:lnTo>
                    <a:pt x="119" y="66"/>
                  </a:lnTo>
                  <a:lnTo>
                    <a:pt x="120" y="75"/>
                  </a:lnTo>
                  <a:lnTo>
                    <a:pt x="119" y="84"/>
                  </a:lnTo>
                  <a:lnTo>
                    <a:pt x="117" y="93"/>
                  </a:lnTo>
                  <a:lnTo>
                    <a:pt x="112" y="100"/>
                  </a:lnTo>
                  <a:lnTo>
                    <a:pt x="107" y="107"/>
                  </a:lnTo>
                  <a:lnTo>
                    <a:pt x="101" y="112"/>
                  </a:lnTo>
                  <a:lnTo>
                    <a:pt x="93" y="116"/>
                  </a:lnTo>
                  <a:lnTo>
                    <a:pt x="84" y="120"/>
                  </a:lnTo>
                  <a:lnTo>
                    <a:pt x="75" y="121"/>
                  </a:lnTo>
                  <a:lnTo>
                    <a:pt x="66" y="120"/>
                  </a:lnTo>
                  <a:lnTo>
                    <a:pt x="58" y="116"/>
                  </a:lnTo>
                  <a:lnTo>
                    <a:pt x="50" y="112"/>
                  </a:lnTo>
                  <a:lnTo>
                    <a:pt x="44" y="107"/>
                  </a:lnTo>
                  <a:lnTo>
                    <a:pt x="37" y="100"/>
                  </a:lnTo>
                  <a:lnTo>
                    <a:pt x="33" y="93"/>
                  </a:lnTo>
                  <a:lnTo>
                    <a:pt x="31" y="84"/>
                  </a:lnTo>
                  <a:lnTo>
                    <a:pt x="30" y="75"/>
                  </a:lnTo>
                  <a:lnTo>
                    <a:pt x="31" y="66"/>
                  </a:lnTo>
                  <a:lnTo>
                    <a:pt x="33" y="57"/>
                  </a:lnTo>
                  <a:lnTo>
                    <a:pt x="37" y="50"/>
                  </a:lnTo>
                  <a:lnTo>
                    <a:pt x="44" y="44"/>
                  </a:lnTo>
                  <a:lnTo>
                    <a:pt x="50" y="38"/>
                  </a:lnTo>
                  <a:lnTo>
                    <a:pt x="58" y="34"/>
                  </a:lnTo>
                  <a:lnTo>
                    <a:pt x="66" y="31"/>
                  </a:lnTo>
                  <a:lnTo>
                    <a:pt x="75" y="30"/>
                  </a:lnTo>
                  <a:close/>
                  <a:moveTo>
                    <a:pt x="75" y="151"/>
                  </a:moveTo>
                  <a:lnTo>
                    <a:pt x="82" y="150"/>
                  </a:lnTo>
                  <a:lnTo>
                    <a:pt x="90" y="149"/>
                  </a:lnTo>
                  <a:lnTo>
                    <a:pt x="97" y="146"/>
                  </a:lnTo>
                  <a:lnTo>
                    <a:pt x="105" y="144"/>
                  </a:lnTo>
                  <a:lnTo>
                    <a:pt x="111" y="141"/>
                  </a:lnTo>
                  <a:lnTo>
                    <a:pt x="117" y="138"/>
                  </a:lnTo>
                  <a:lnTo>
                    <a:pt x="123" y="134"/>
                  </a:lnTo>
                  <a:lnTo>
                    <a:pt x="128" y="128"/>
                  </a:lnTo>
                  <a:lnTo>
                    <a:pt x="133" y="123"/>
                  </a:lnTo>
                  <a:lnTo>
                    <a:pt x="137" y="118"/>
                  </a:lnTo>
                  <a:lnTo>
                    <a:pt x="141" y="111"/>
                  </a:lnTo>
                  <a:lnTo>
                    <a:pt x="144" y="105"/>
                  </a:lnTo>
                  <a:lnTo>
                    <a:pt x="147" y="97"/>
                  </a:lnTo>
                  <a:lnTo>
                    <a:pt x="149" y="91"/>
                  </a:lnTo>
                  <a:lnTo>
                    <a:pt x="150" y="83"/>
                  </a:lnTo>
                  <a:lnTo>
                    <a:pt x="150" y="75"/>
                  </a:lnTo>
                  <a:lnTo>
                    <a:pt x="150" y="67"/>
                  </a:lnTo>
                  <a:lnTo>
                    <a:pt x="149" y="60"/>
                  </a:lnTo>
                  <a:lnTo>
                    <a:pt x="147" y="53"/>
                  </a:lnTo>
                  <a:lnTo>
                    <a:pt x="144" y="46"/>
                  </a:lnTo>
                  <a:lnTo>
                    <a:pt x="141" y="39"/>
                  </a:lnTo>
                  <a:lnTo>
                    <a:pt x="137" y="33"/>
                  </a:lnTo>
                  <a:lnTo>
                    <a:pt x="133" y="27"/>
                  </a:lnTo>
                  <a:lnTo>
                    <a:pt x="128" y="22"/>
                  </a:lnTo>
                  <a:lnTo>
                    <a:pt x="123" y="17"/>
                  </a:lnTo>
                  <a:lnTo>
                    <a:pt x="117" y="12"/>
                  </a:lnTo>
                  <a:lnTo>
                    <a:pt x="111" y="9"/>
                  </a:lnTo>
                  <a:lnTo>
                    <a:pt x="105" y="6"/>
                  </a:lnTo>
                  <a:lnTo>
                    <a:pt x="97" y="4"/>
                  </a:lnTo>
                  <a:lnTo>
                    <a:pt x="90" y="2"/>
                  </a:lnTo>
                  <a:lnTo>
                    <a:pt x="82" y="1"/>
                  </a:lnTo>
                  <a:lnTo>
                    <a:pt x="75" y="0"/>
                  </a:lnTo>
                  <a:lnTo>
                    <a:pt x="67" y="1"/>
                  </a:lnTo>
                  <a:lnTo>
                    <a:pt x="60" y="2"/>
                  </a:lnTo>
                  <a:lnTo>
                    <a:pt x="52" y="4"/>
                  </a:lnTo>
                  <a:lnTo>
                    <a:pt x="46" y="6"/>
                  </a:lnTo>
                  <a:lnTo>
                    <a:pt x="39" y="9"/>
                  </a:lnTo>
                  <a:lnTo>
                    <a:pt x="33" y="12"/>
                  </a:lnTo>
                  <a:lnTo>
                    <a:pt x="28" y="17"/>
                  </a:lnTo>
                  <a:lnTo>
                    <a:pt x="22" y="22"/>
                  </a:lnTo>
                  <a:lnTo>
                    <a:pt x="17" y="27"/>
                  </a:lnTo>
                  <a:lnTo>
                    <a:pt x="13" y="33"/>
                  </a:lnTo>
                  <a:lnTo>
                    <a:pt x="9" y="39"/>
                  </a:lnTo>
                  <a:lnTo>
                    <a:pt x="6" y="46"/>
                  </a:lnTo>
                  <a:lnTo>
                    <a:pt x="3" y="53"/>
                  </a:lnTo>
                  <a:lnTo>
                    <a:pt x="2" y="60"/>
                  </a:lnTo>
                  <a:lnTo>
                    <a:pt x="0" y="67"/>
                  </a:lnTo>
                  <a:lnTo>
                    <a:pt x="0" y="75"/>
                  </a:lnTo>
                  <a:lnTo>
                    <a:pt x="0" y="83"/>
                  </a:lnTo>
                  <a:lnTo>
                    <a:pt x="2" y="91"/>
                  </a:lnTo>
                  <a:lnTo>
                    <a:pt x="3" y="97"/>
                  </a:lnTo>
                  <a:lnTo>
                    <a:pt x="6" y="105"/>
                  </a:lnTo>
                  <a:lnTo>
                    <a:pt x="9" y="111"/>
                  </a:lnTo>
                  <a:lnTo>
                    <a:pt x="13" y="118"/>
                  </a:lnTo>
                  <a:lnTo>
                    <a:pt x="17" y="123"/>
                  </a:lnTo>
                  <a:lnTo>
                    <a:pt x="22" y="128"/>
                  </a:lnTo>
                  <a:lnTo>
                    <a:pt x="28" y="134"/>
                  </a:lnTo>
                  <a:lnTo>
                    <a:pt x="33" y="138"/>
                  </a:lnTo>
                  <a:lnTo>
                    <a:pt x="39" y="141"/>
                  </a:lnTo>
                  <a:lnTo>
                    <a:pt x="46" y="144"/>
                  </a:lnTo>
                  <a:lnTo>
                    <a:pt x="52" y="146"/>
                  </a:lnTo>
                  <a:lnTo>
                    <a:pt x="60" y="149"/>
                  </a:lnTo>
                  <a:lnTo>
                    <a:pt x="67" y="150"/>
                  </a:lnTo>
                  <a:lnTo>
                    <a:pt x="7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90">
              <a:extLst>
                <a:ext uri="{FF2B5EF4-FFF2-40B4-BE49-F238E27FC236}">
                  <a16:creationId xmlns:a16="http://schemas.microsoft.com/office/drawing/2014/main" id="{1E68FD33-00CF-4985-BDAD-838E2CD79DB0}"/>
                </a:ext>
              </a:extLst>
            </p:cNvPr>
            <p:cNvSpPr>
              <a:spLocks noEditPoints="1"/>
            </p:cNvSpPr>
            <p:nvPr/>
          </p:nvSpPr>
          <p:spPr bwMode="auto">
            <a:xfrm>
              <a:off x="4997450" y="1935163"/>
              <a:ext cx="76200" cy="76200"/>
            </a:xfrm>
            <a:custGeom>
              <a:avLst/>
              <a:gdLst>
                <a:gd name="T0" fmla="*/ 138 w 240"/>
                <a:gd name="T1" fmla="*/ 32 h 241"/>
                <a:gd name="T2" fmla="*/ 163 w 240"/>
                <a:gd name="T3" fmla="*/ 40 h 241"/>
                <a:gd name="T4" fmla="*/ 183 w 240"/>
                <a:gd name="T5" fmla="*/ 56 h 241"/>
                <a:gd name="T6" fmla="*/ 199 w 240"/>
                <a:gd name="T7" fmla="*/ 77 h 241"/>
                <a:gd name="T8" fmla="*/ 208 w 240"/>
                <a:gd name="T9" fmla="*/ 101 h 241"/>
                <a:gd name="T10" fmla="*/ 210 w 240"/>
                <a:gd name="T11" fmla="*/ 129 h 241"/>
                <a:gd name="T12" fmla="*/ 203 w 240"/>
                <a:gd name="T13" fmla="*/ 155 h 241"/>
                <a:gd name="T14" fmla="*/ 190 w 240"/>
                <a:gd name="T15" fmla="*/ 178 h 241"/>
                <a:gd name="T16" fmla="*/ 171 w 240"/>
                <a:gd name="T17" fmla="*/ 195 h 241"/>
                <a:gd name="T18" fmla="*/ 147 w 240"/>
                <a:gd name="T19" fmla="*/ 206 h 241"/>
                <a:gd name="T20" fmla="*/ 120 w 240"/>
                <a:gd name="T21" fmla="*/ 211 h 241"/>
                <a:gd name="T22" fmla="*/ 93 w 240"/>
                <a:gd name="T23" fmla="*/ 206 h 241"/>
                <a:gd name="T24" fmla="*/ 70 w 240"/>
                <a:gd name="T25" fmla="*/ 195 h 241"/>
                <a:gd name="T26" fmla="*/ 50 w 240"/>
                <a:gd name="T27" fmla="*/ 178 h 241"/>
                <a:gd name="T28" fmla="*/ 36 w 240"/>
                <a:gd name="T29" fmla="*/ 155 h 241"/>
                <a:gd name="T30" fmla="*/ 30 w 240"/>
                <a:gd name="T31" fmla="*/ 129 h 241"/>
                <a:gd name="T32" fmla="*/ 31 w 240"/>
                <a:gd name="T33" fmla="*/ 101 h 241"/>
                <a:gd name="T34" fmla="*/ 41 w 240"/>
                <a:gd name="T35" fmla="*/ 77 h 241"/>
                <a:gd name="T36" fmla="*/ 56 w 240"/>
                <a:gd name="T37" fmla="*/ 56 h 241"/>
                <a:gd name="T38" fmla="*/ 77 w 240"/>
                <a:gd name="T39" fmla="*/ 40 h 241"/>
                <a:gd name="T40" fmla="*/ 102 w 240"/>
                <a:gd name="T41" fmla="*/ 32 h 241"/>
                <a:gd name="T42" fmla="*/ 120 w 240"/>
                <a:gd name="T43" fmla="*/ 241 h 241"/>
                <a:gd name="T44" fmla="*/ 155 w 240"/>
                <a:gd name="T45" fmla="*/ 235 h 241"/>
                <a:gd name="T46" fmla="*/ 188 w 240"/>
                <a:gd name="T47" fmla="*/ 219 h 241"/>
                <a:gd name="T48" fmla="*/ 212 w 240"/>
                <a:gd name="T49" fmla="*/ 197 h 241"/>
                <a:gd name="T50" fmla="*/ 231 w 240"/>
                <a:gd name="T51" fmla="*/ 167 h 241"/>
                <a:gd name="T52" fmla="*/ 240 w 240"/>
                <a:gd name="T53" fmla="*/ 132 h 241"/>
                <a:gd name="T54" fmla="*/ 238 w 240"/>
                <a:gd name="T55" fmla="*/ 96 h 241"/>
                <a:gd name="T56" fmla="*/ 226 w 240"/>
                <a:gd name="T57" fmla="*/ 63 h 241"/>
                <a:gd name="T58" fmla="*/ 205 w 240"/>
                <a:gd name="T59" fmla="*/ 35 h 241"/>
                <a:gd name="T60" fmla="*/ 177 w 240"/>
                <a:gd name="T61" fmla="*/ 15 h 241"/>
                <a:gd name="T62" fmla="*/ 144 w 240"/>
                <a:gd name="T63" fmla="*/ 2 h 241"/>
                <a:gd name="T64" fmla="*/ 107 w 240"/>
                <a:gd name="T65" fmla="*/ 1 h 241"/>
                <a:gd name="T66" fmla="*/ 73 w 240"/>
                <a:gd name="T67" fmla="*/ 9 h 241"/>
                <a:gd name="T68" fmla="*/ 44 w 240"/>
                <a:gd name="T69" fmla="*/ 27 h 241"/>
                <a:gd name="T70" fmla="*/ 20 w 240"/>
                <a:gd name="T71" fmla="*/ 53 h 241"/>
                <a:gd name="T72" fmla="*/ 5 w 240"/>
                <a:gd name="T73" fmla="*/ 84 h 241"/>
                <a:gd name="T74" fmla="*/ 0 w 240"/>
                <a:gd name="T75" fmla="*/ 120 h 241"/>
                <a:gd name="T76" fmla="*/ 5 w 240"/>
                <a:gd name="T77" fmla="*/ 156 h 241"/>
                <a:gd name="T78" fmla="*/ 20 w 240"/>
                <a:gd name="T79" fmla="*/ 187 h 241"/>
                <a:gd name="T80" fmla="*/ 44 w 240"/>
                <a:gd name="T81" fmla="*/ 213 h 241"/>
                <a:gd name="T82" fmla="*/ 73 w 240"/>
                <a:gd name="T83" fmla="*/ 231 h 241"/>
                <a:gd name="T84" fmla="*/ 107 w 240"/>
                <a:gd name="T85" fmla="*/ 24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0" h="241">
                  <a:moveTo>
                    <a:pt x="120" y="30"/>
                  </a:moveTo>
                  <a:lnTo>
                    <a:pt x="129" y="31"/>
                  </a:lnTo>
                  <a:lnTo>
                    <a:pt x="138" y="32"/>
                  </a:lnTo>
                  <a:lnTo>
                    <a:pt x="147" y="34"/>
                  </a:lnTo>
                  <a:lnTo>
                    <a:pt x="155" y="37"/>
                  </a:lnTo>
                  <a:lnTo>
                    <a:pt x="163" y="40"/>
                  </a:lnTo>
                  <a:lnTo>
                    <a:pt x="171" y="46"/>
                  </a:lnTo>
                  <a:lnTo>
                    <a:pt x="177" y="50"/>
                  </a:lnTo>
                  <a:lnTo>
                    <a:pt x="183" y="56"/>
                  </a:lnTo>
                  <a:lnTo>
                    <a:pt x="190" y="63"/>
                  </a:lnTo>
                  <a:lnTo>
                    <a:pt x="195" y="69"/>
                  </a:lnTo>
                  <a:lnTo>
                    <a:pt x="199" y="77"/>
                  </a:lnTo>
                  <a:lnTo>
                    <a:pt x="203" y="85"/>
                  </a:lnTo>
                  <a:lnTo>
                    <a:pt x="206" y="93"/>
                  </a:lnTo>
                  <a:lnTo>
                    <a:pt x="208" y="101"/>
                  </a:lnTo>
                  <a:lnTo>
                    <a:pt x="210" y="111"/>
                  </a:lnTo>
                  <a:lnTo>
                    <a:pt x="210" y="120"/>
                  </a:lnTo>
                  <a:lnTo>
                    <a:pt x="210" y="129"/>
                  </a:lnTo>
                  <a:lnTo>
                    <a:pt x="208" y="138"/>
                  </a:lnTo>
                  <a:lnTo>
                    <a:pt x="206" y="146"/>
                  </a:lnTo>
                  <a:lnTo>
                    <a:pt x="203" y="155"/>
                  </a:lnTo>
                  <a:lnTo>
                    <a:pt x="199" y="163"/>
                  </a:lnTo>
                  <a:lnTo>
                    <a:pt x="195" y="170"/>
                  </a:lnTo>
                  <a:lnTo>
                    <a:pt x="190" y="178"/>
                  </a:lnTo>
                  <a:lnTo>
                    <a:pt x="183" y="184"/>
                  </a:lnTo>
                  <a:lnTo>
                    <a:pt x="177" y="189"/>
                  </a:lnTo>
                  <a:lnTo>
                    <a:pt x="171" y="195"/>
                  </a:lnTo>
                  <a:lnTo>
                    <a:pt x="163" y="199"/>
                  </a:lnTo>
                  <a:lnTo>
                    <a:pt x="155" y="203"/>
                  </a:lnTo>
                  <a:lnTo>
                    <a:pt x="147" y="206"/>
                  </a:lnTo>
                  <a:lnTo>
                    <a:pt x="138" y="209"/>
                  </a:lnTo>
                  <a:lnTo>
                    <a:pt x="129" y="210"/>
                  </a:lnTo>
                  <a:lnTo>
                    <a:pt x="120" y="211"/>
                  </a:lnTo>
                  <a:lnTo>
                    <a:pt x="110" y="210"/>
                  </a:lnTo>
                  <a:lnTo>
                    <a:pt x="102" y="209"/>
                  </a:lnTo>
                  <a:lnTo>
                    <a:pt x="93" y="206"/>
                  </a:lnTo>
                  <a:lnTo>
                    <a:pt x="85" y="203"/>
                  </a:lnTo>
                  <a:lnTo>
                    <a:pt x="77" y="199"/>
                  </a:lnTo>
                  <a:lnTo>
                    <a:pt x="70" y="195"/>
                  </a:lnTo>
                  <a:lnTo>
                    <a:pt x="62" y="189"/>
                  </a:lnTo>
                  <a:lnTo>
                    <a:pt x="56" y="184"/>
                  </a:lnTo>
                  <a:lnTo>
                    <a:pt x="50" y="178"/>
                  </a:lnTo>
                  <a:lnTo>
                    <a:pt x="45" y="170"/>
                  </a:lnTo>
                  <a:lnTo>
                    <a:pt x="41" y="164"/>
                  </a:lnTo>
                  <a:lnTo>
                    <a:pt x="36" y="155"/>
                  </a:lnTo>
                  <a:lnTo>
                    <a:pt x="34" y="146"/>
                  </a:lnTo>
                  <a:lnTo>
                    <a:pt x="31" y="138"/>
                  </a:lnTo>
                  <a:lnTo>
                    <a:pt x="30" y="129"/>
                  </a:lnTo>
                  <a:lnTo>
                    <a:pt x="30" y="120"/>
                  </a:lnTo>
                  <a:lnTo>
                    <a:pt x="30" y="111"/>
                  </a:lnTo>
                  <a:lnTo>
                    <a:pt x="31" y="101"/>
                  </a:lnTo>
                  <a:lnTo>
                    <a:pt x="34" y="93"/>
                  </a:lnTo>
                  <a:lnTo>
                    <a:pt x="36" y="85"/>
                  </a:lnTo>
                  <a:lnTo>
                    <a:pt x="41" y="77"/>
                  </a:lnTo>
                  <a:lnTo>
                    <a:pt x="45" y="69"/>
                  </a:lnTo>
                  <a:lnTo>
                    <a:pt x="50" y="63"/>
                  </a:lnTo>
                  <a:lnTo>
                    <a:pt x="56" y="56"/>
                  </a:lnTo>
                  <a:lnTo>
                    <a:pt x="62" y="50"/>
                  </a:lnTo>
                  <a:lnTo>
                    <a:pt x="70" y="46"/>
                  </a:lnTo>
                  <a:lnTo>
                    <a:pt x="77" y="40"/>
                  </a:lnTo>
                  <a:lnTo>
                    <a:pt x="85" y="37"/>
                  </a:lnTo>
                  <a:lnTo>
                    <a:pt x="93" y="34"/>
                  </a:lnTo>
                  <a:lnTo>
                    <a:pt x="102" y="32"/>
                  </a:lnTo>
                  <a:lnTo>
                    <a:pt x="110" y="31"/>
                  </a:lnTo>
                  <a:lnTo>
                    <a:pt x="120" y="30"/>
                  </a:lnTo>
                  <a:close/>
                  <a:moveTo>
                    <a:pt x="120" y="241"/>
                  </a:moveTo>
                  <a:lnTo>
                    <a:pt x="132" y="240"/>
                  </a:lnTo>
                  <a:lnTo>
                    <a:pt x="144" y="238"/>
                  </a:lnTo>
                  <a:lnTo>
                    <a:pt x="155" y="235"/>
                  </a:lnTo>
                  <a:lnTo>
                    <a:pt x="167" y="231"/>
                  </a:lnTo>
                  <a:lnTo>
                    <a:pt x="177" y="226"/>
                  </a:lnTo>
                  <a:lnTo>
                    <a:pt x="188" y="219"/>
                  </a:lnTo>
                  <a:lnTo>
                    <a:pt x="196" y="213"/>
                  </a:lnTo>
                  <a:lnTo>
                    <a:pt x="205" y="205"/>
                  </a:lnTo>
                  <a:lnTo>
                    <a:pt x="212" y="197"/>
                  </a:lnTo>
                  <a:lnTo>
                    <a:pt x="220" y="187"/>
                  </a:lnTo>
                  <a:lnTo>
                    <a:pt x="226" y="178"/>
                  </a:lnTo>
                  <a:lnTo>
                    <a:pt x="231" y="167"/>
                  </a:lnTo>
                  <a:lnTo>
                    <a:pt x="235" y="156"/>
                  </a:lnTo>
                  <a:lnTo>
                    <a:pt x="238" y="144"/>
                  </a:lnTo>
                  <a:lnTo>
                    <a:pt x="240" y="132"/>
                  </a:lnTo>
                  <a:lnTo>
                    <a:pt x="240" y="120"/>
                  </a:lnTo>
                  <a:lnTo>
                    <a:pt x="240" y="108"/>
                  </a:lnTo>
                  <a:lnTo>
                    <a:pt x="238" y="96"/>
                  </a:lnTo>
                  <a:lnTo>
                    <a:pt x="235" y="84"/>
                  </a:lnTo>
                  <a:lnTo>
                    <a:pt x="231" y="74"/>
                  </a:lnTo>
                  <a:lnTo>
                    <a:pt x="226" y="63"/>
                  </a:lnTo>
                  <a:lnTo>
                    <a:pt x="220" y="53"/>
                  </a:lnTo>
                  <a:lnTo>
                    <a:pt x="212" y="43"/>
                  </a:lnTo>
                  <a:lnTo>
                    <a:pt x="205" y="35"/>
                  </a:lnTo>
                  <a:lnTo>
                    <a:pt x="196" y="27"/>
                  </a:lnTo>
                  <a:lnTo>
                    <a:pt x="188" y="20"/>
                  </a:lnTo>
                  <a:lnTo>
                    <a:pt x="177" y="15"/>
                  </a:lnTo>
                  <a:lnTo>
                    <a:pt x="167" y="9"/>
                  </a:lnTo>
                  <a:lnTo>
                    <a:pt x="155" y="5"/>
                  </a:lnTo>
                  <a:lnTo>
                    <a:pt x="144" y="2"/>
                  </a:lnTo>
                  <a:lnTo>
                    <a:pt x="132" y="1"/>
                  </a:lnTo>
                  <a:lnTo>
                    <a:pt x="120" y="0"/>
                  </a:lnTo>
                  <a:lnTo>
                    <a:pt x="107" y="1"/>
                  </a:lnTo>
                  <a:lnTo>
                    <a:pt x="95" y="2"/>
                  </a:lnTo>
                  <a:lnTo>
                    <a:pt x="85" y="5"/>
                  </a:lnTo>
                  <a:lnTo>
                    <a:pt x="73" y="9"/>
                  </a:lnTo>
                  <a:lnTo>
                    <a:pt x="62" y="15"/>
                  </a:lnTo>
                  <a:lnTo>
                    <a:pt x="53" y="20"/>
                  </a:lnTo>
                  <a:lnTo>
                    <a:pt x="44" y="27"/>
                  </a:lnTo>
                  <a:lnTo>
                    <a:pt x="35" y="35"/>
                  </a:lnTo>
                  <a:lnTo>
                    <a:pt x="27" y="43"/>
                  </a:lnTo>
                  <a:lnTo>
                    <a:pt x="20" y="53"/>
                  </a:lnTo>
                  <a:lnTo>
                    <a:pt x="14" y="63"/>
                  </a:lnTo>
                  <a:lnTo>
                    <a:pt x="10" y="74"/>
                  </a:lnTo>
                  <a:lnTo>
                    <a:pt x="5" y="84"/>
                  </a:lnTo>
                  <a:lnTo>
                    <a:pt x="2" y="96"/>
                  </a:lnTo>
                  <a:lnTo>
                    <a:pt x="0" y="108"/>
                  </a:lnTo>
                  <a:lnTo>
                    <a:pt x="0" y="120"/>
                  </a:lnTo>
                  <a:lnTo>
                    <a:pt x="0" y="132"/>
                  </a:lnTo>
                  <a:lnTo>
                    <a:pt x="2" y="144"/>
                  </a:lnTo>
                  <a:lnTo>
                    <a:pt x="5" y="156"/>
                  </a:lnTo>
                  <a:lnTo>
                    <a:pt x="10" y="167"/>
                  </a:lnTo>
                  <a:lnTo>
                    <a:pt x="14" y="178"/>
                  </a:lnTo>
                  <a:lnTo>
                    <a:pt x="20" y="187"/>
                  </a:lnTo>
                  <a:lnTo>
                    <a:pt x="27" y="197"/>
                  </a:lnTo>
                  <a:lnTo>
                    <a:pt x="35" y="205"/>
                  </a:lnTo>
                  <a:lnTo>
                    <a:pt x="44" y="213"/>
                  </a:lnTo>
                  <a:lnTo>
                    <a:pt x="53" y="219"/>
                  </a:lnTo>
                  <a:lnTo>
                    <a:pt x="62" y="226"/>
                  </a:lnTo>
                  <a:lnTo>
                    <a:pt x="73" y="231"/>
                  </a:lnTo>
                  <a:lnTo>
                    <a:pt x="85" y="235"/>
                  </a:lnTo>
                  <a:lnTo>
                    <a:pt x="95" y="238"/>
                  </a:lnTo>
                  <a:lnTo>
                    <a:pt x="107" y="240"/>
                  </a:lnTo>
                  <a:lnTo>
                    <a:pt x="120"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6" name="Rectangle 3">
            <a:extLst>
              <a:ext uri="{FF2B5EF4-FFF2-40B4-BE49-F238E27FC236}">
                <a16:creationId xmlns:a16="http://schemas.microsoft.com/office/drawing/2014/main" id="{F62A4DB2-B594-40E5-90DA-EDC76ED26A35}"/>
              </a:ext>
            </a:extLst>
          </p:cNvPr>
          <p:cNvSpPr/>
          <p:nvPr/>
        </p:nvSpPr>
        <p:spPr>
          <a:xfrm>
            <a:off x="6624494" y="2712862"/>
            <a:ext cx="4609563" cy="1477328"/>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Does our location affect our ability to access a website?</a:t>
            </a:r>
          </a:p>
        </p:txBody>
      </p:sp>
      <p:pic>
        <p:nvPicPr>
          <p:cNvPr id="1028" name="Picture 4" descr="Αποτέλεσμα εικόνας για questionmark transparent">
            <a:extLst>
              <a:ext uri="{FF2B5EF4-FFF2-40B4-BE49-F238E27FC236}">
                <a16:creationId xmlns:a16="http://schemas.microsoft.com/office/drawing/2014/main" id="{C36F8DAB-98E7-4B7C-B7B7-51D39E9C53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910937">
            <a:off x="9651350" y="4022025"/>
            <a:ext cx="2533964" cy="2112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01937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99" name="Rectangle 3">
            <a:extLst>
              <a:ext uri="{FF2B5EF4-FFF2-40B4-BE49-F238E27FC236}">
                <a16:creationId xmlns:a16="http://schemas.microsoft.com/office/drawing/2014/main" id="{11CD7C3C-ACDC-48D2-86FB-BD2818F8D6E6}"/>
              </a:ext>
            </a:extLst>
          </p:cNvPr>
          <p:cNvSpPr/>
          <p:nvPr/>
        </p:nvSpPr>
        <p:spPr>
          <a:xfrm>
            <a:off x="4040659" y="427510"/>
            <a:ext cx="4831492" cy="492443"/>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H</a:t>
            </a:r>
            <a:r>
              <a:rPr lang="en-US" sz="3200" b="1" dirty="0">
                <a:solidFill>
                  <a:srgbClr val="083D65"/>
                </a:solidFill>
                <a:latin typeface="Segoe UI" panose="020B0502040204020203" pitchFamily="34" charset="0"/>
                <a:ea typeface="Open Sans" panose="020B0606030504020204" pitchFamily="34" charset="0"/>
                <a:cs typeface="Segoe UI" panose="020B0502040204020203" pitchFamily="34" charset="0"/>
              </a:rPr>
              <a:t>ow to build a website</a:t>
            </a:r>
            <a:endParaRPr kumimoji="0" lang="en-US" sz="32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2" name="TextBox 1">
            <a:extLst>
              <a:ext uri="{FF2B5EF4-FFF2-40B4-BE49-F238E27FC236}">
                <a16:creationId xmlns:a16="http://schemas.microsoft.com/office/drawing/2014/main" id="{5C3D1437-687C-4386-A3E2-D245FF769D18}"/>
              </a:ext>
            </a:extLst>
          </p:cNvPr>
          <p:cNvSpPr txBox="1"/>
          <p:nvPr/>
        </p:nvSpPr>
        <p:spPr>
          <a:xfrm>
            <a:off x="3558747" y="1631092"/>
            <a:ext cx="6133070" cy="1938992"/>
          </a:xfrm>
          <a:prstGeom prst="rect">
            <a:avLst/>
          </a:prstGeom>
          <a:noFill/>
        </p:spPr>
        <p:txBody>
          <a:bodyPr wrap="square" rtlCol="0">
            <a:spAutoFit/>
          </a:bodyPr>
          <a:lstStyle/>
          <a:p>
            <a:pPr marL="285750" indent="-285750">
              <a:buFont typeface="Arial" panose="020B0604020202020204" pitchFamily="34" charset="0"/>
              <a:buChar char="•"/>
            </a:pPr>
            <a:r>
              <a:rPr lang="en-US" sz="4000" dirty="0"/>
              <a:t>Set up domain name</a:t>
            </a:r>
          </a:p>
          <a:p>
            <a:pPr marL="285750" indent="-285750">
              <a:buFont typeface="Arial" panose="020B0604020202020204" pitchFamily="34" charset="0"/>
              <a:buChar char="•"/>
            </a:pPr>
            <a:r>
              <a:rPr lang="en-US" sz="4000" dirty="0"/>
              <a:t>Set up hosting</a:t>
            </a:r>
          </a:p>
          <a:p>
            <a:pPr marL="285750" indent="-285750">
              <a:buFont typeface="Arial" panose="020B0604020202020204" pitchFamily="34" charset="0"/>
              <a:buChar char="•"/>
            </a:pPr>
            <a:r>
              <a:rPr lang="en-US" sz="4000" dirty="0"/>
              <a:t>Create website</a:t>
            </a:r>
            <a:endParaRPr lang="el-GR" sz="4000" dirty="0"/>
          </a:p>
        </p:txBody>
      </p:sp>
    </p:spTree>
    <p:extLst>
      <p:ext uri="{BB962C8B-B14F-4D97-AF65-F5344CB8AC3E}">
        <p14:creationId xmlns:p14="http://schemas.microsoft.com/office/powerpoint/2010/main" val="15135000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99" name="Rectangle 3">
            <a:extLst>
              <a:ext uri="{FF2B5EF4-FFF2-40B4-BE49-F238E27FC236}">
                <a16:creationId xmlns:a16="http://schemas.microsoft.com/office/drawing/2014/main" id="{11CD7C3C-ACDC-48D2-86FB-BD2818F8D6E6}"/>
              </a:ext>
            </a:extLst>
          </p:cNvPr>
          <p:cNvSpPr/>
          <p:nvPr/>
        </p:nvSpPr>
        <p:spPr>
          <a:xfrm>
            <a:off x="3966520" y="427510"/>
            <a:ext cx="5177480" cy="492443"/>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What is a domain name?</a:t>
            </a:r>
          </a:p>
        </p:txBody>
      </p:sp>
      <p:sp>
        <p:nvSpPr>
          <p:cNvPr id="3" name="TextBox 2">
            <a:extLst>
              <a:ext uri="{FF2B5EF4-FFF2-40B4-BE49-F238E27FC236}">
                <a16:creationId xmlns:a16="http://schemas.microsoft.com/office/drawing/2014/main" id="{8E32D6D1-ABBC-46DB-9D3A-6EE28659D39A}"/>
              </a:ext>
            </a:extLst>
          </p:cNvPr>
          <p:cNvSpPr txBox="1"/>
          <p:nvPr/>
        </p:nvSpPr>
        <p:spPr>
          <a:xfrm>
            <a:off x="1456037" y="1401431"/>
            <a:ext cx="8983362" cy="3416320"/>
          </a:xfrm>
          <a:prstGeom prst="rect">
            <a:avLst/>
          </a:prstGeom>
          <a:noFill/>
        </p:spPr>
        <p:txBody>
          <a:bodyPr wrap="square" rtlCol="0">
            <a:spAutoFit/>
          </a:bodyPr>
          <a:lstStyle/>
          <a:p>
            <a:r>
              <a:rPr lang="en-US" sz="2400" dirty="0"/>
              <a:t>A </a:t>
            </a:r>
            <a:r>
              <a:rPr lang="en-US" sz="2400" b="1" dirty="0"/>
              <a:t>domain name</a:t>
            </a:r>
            <a:r>
              <a:rPr lang="en-US" sz="2400" dirty="0"/>
              <a:t> is an identification string that defines a realm of administrative autonomy, authority or control within the Internet. Domain names are used in various networking contexts and for application-specific naming and addressing purposes. In general, a domain name identifies a network domain, or it represents an Internet Protocol (IP) resource, such as a personal computer used to access the Internet, a server computer hosting a web site, or the web site itself or any other service communicated via the Internet</a:t>
            </a:r>
            <a:r>
              <a:rPr lang="en-US" dirty="0"/>
              <a:t>.</a:t>
            </a:r>
          </a:p>
          <a:p>
            <a:r>
              <a:rPr lang="en-US" sz="2400" dirty="0"/>
              <a:t>Domain names are hosted in servers.</a:t>
            </a:r>
          </a:p>
        </p:txBody>
      </p:sp>
    </p:spTree>
    <p:extLst>
      <p:ext uri="{BB962C8B-B14F-4D97-AF65-F5344CB8AC3E}">
        <p14:creationId xmlns:p14="http://schemas.microsoft.com/office/powerpoint/2010/main" val="1657208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99" name="Rectangle 3">
            <a:extLst>
              <a:ext uri="{FF2B5EF4-FFF2-40B4-BE49-F238E27FC236}">
                <a16:creationId xmlns:a16="http://schemas.microsoft.com/office/drawing/2014/main" id="{11CD7C3C-ACDC-48D2-86FB-BD2818F8D6E6}"/>
              </a:ext>
            </a:extLst>
          </p:cNvPr>
          <p:cNvSpPr/>
          <p:nvPr/>
        </p:nvSpPr>
        <p:spPr>
          <a:xfrm>
            <a:off x="3966520" y="427510"/>
            <a:ext cx="5177480" cy="492443"/>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What is a domain name?</a:t>
            </a:r>
          </a:p>
        </p:txBody>
      </p:sp>
      <p:sp>
        <p:nvSpPr>
          <p:cNvPr id="3" name="TextBox 2">
            <a:extLst>
              <a:ext uri="{FF2B5EF4-FFF2-40B4-BE49-F238E27FC236}">
                <a16:creationId xmlns:a16="http://schemas.microsoft.com/office/drawing/2014/main" id="{8E32D6D1-ABBC-46DB-9D3A-6EE28659D39A}"/>
              </a:ext>
            </a:extLst>
          </p:cNvPr>
          <p:cNvSpPr txBox="1"/>
          <p:nvPr/>
        </p:nvSpPr>
        <p:spPr>
          <a:xfrm>
            <a:off x="2063579" y="1304110"/>
            <a:ext cx="8983362" cy="2246769"/>
          </a:xfrm>
          <a:prstGeom prst="rect">
            <a:avLst/>
          </a:prstGeom>
          <a:noFill/>
        </p:spPr>
        <p:txBody>
          <a:bodyPr wrap="square" rtlCol="0">
            <a:spAutoFit/>
          </a:bodyPr>
          <a:lstStyle/>
          <a:p>
            <a:r>
              <a:rPr lang="en-US" sz="2800" b="1" u="sng" dirty="0"/>
              <a:t>More specifically:</a:t>
            </a:r>
          </a:p>
          <a:p>
            <a:r>
              <a:rPr lang="en-US" sz="2800" dirty="0"/>
              <a:t>A website like </a:t>
            </a:r>
            <a:r>
              <a:rPr lang="en-US" sz="2800" dirty="0" err="1"/>
              <a:t>ebay</a:t>
            </a:r>
            <a:r>
              <a:rPr lang="en-US" sz="2800" dirty="0"/>
              <a:t> has many different domain names </a:t>
            </a:r>
            <a:r>
              <a:rPr lang="en-US" sz="2800" dirty="0" err="1"/>
              <a:t>i.e</a:t>
            </a:r>
            <a:r>
              <a:rPr lang="en-US" sz="2800" dirty="0"/>
              <a:t> ebay.com , ebay.co.uk, ebay.de, ebay.fr. The different abbreviations are the </a:t>
            </a:r>
            <a:r>
              <a:rPr lang="en-US" sz="2800"/>
              <a:t>different domains.</a:t>
            </a:r>
          </a:p>
          <a:p>
            <a:endParaRPr lang="en-US" sz="2800" b="1" u="sng" dirty="0"/>
          </a:p>
        </p:txBody>
      </p:sp>
    </p:spTree>
    <p:extLst>
      <p:ext uri="{BB962C8B-B14F-4D97-AF65-F5344CB8AC3E}">
        <p14:creationId xmlns:p14="http://schemas.microsoft.com/office/powerpoint/2010/main" val="25081620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99" name="Rectangle 3">
            <a:extLst>
              <a:ext uri="{FF2B5EF4-FFF2-40B4-BE49-F238E27FC236}">
                <a16:creationId xmlns:a16="http://schemas.microsoft.com/office/drawing/2014/main" id="{11CD7C3C-ACDC-48D2-86FB-BD2818F8D6E6}"/>
              </a:ext>
            </a:extLst>
          </p:cNvPr>
          <p:cNvSpPr/>
          <p:nvPr/>
        </p:nvSpPr>
        <p:spPr>
          <a:xfrm>
            <a:off x="4379463" y="427510"/>
            <a:ext cx="3701856" cy="492443"/>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What is a Server?</a:t>
            </a:r>
          </a:p>
        </p:txBody>
      </p:sp>
      <p:sp>
        <p:nvSpPr>
          <p:cNvPr id="3" name="TextBox 2">
            <a:extLst>
              <a:ext uri="{FF2B5EF4-FFF2-40B4-BE49-F238E27FC236}">
                <a16:creationId xmlns:a16="http://schemas.microsoft.com/office/drawing/2014/main" id="{8E32D6D1-ABBC-46DB-9D3A-6EE28659D39A}"/>
              </a:ext>
            </a:extLst>
          </p:cNvPr>
          <p:cNvSpPr txBox="1"/>
          <p:nvPr/>
        </p:nvSpPr>
        <p:spPr>
          <a:xfrm>
            <a:off x="902043" y="1401431"/>
            <a:ext cx="6907427" cy="4154984"/>
          </a:xfrm>
          <a:prstGeom prst="rect">
            <a:avLst/>
          </a:prstGeom>
          <a:noFill/>
        </p:spPr>
        <p:txBody>
          <a:bodyPr wrap="square" rtlCol="0">
            <a:spAutoFit/>
          </a:bodyPr>
          <a:lstStyle/>
          <a:p>
            <a:r>
              <a:rPr lang="en-US" sz="2400" dirty="0"/>
              <a:t>A </a:t>
            </a:r>
            <a:r>
              <a:rPr lang="en-US" sz="2400" b="1" dirty="0"/>
              <a:t>web server</a:t>
            </a:r>
            <a:r>
              <a:rPr lang="en-US" sz="2400" dirty="0"/>
              <a:t> is server software, or hardware dedicated to running said software, that can satisfy World Wide Web client requests. A web server can, in general, contain one or more websites. </a:t>
            </a:r>
          </a:p>
          <a:p>
            <a:r>
              <a:rPr lang="en-US" sz="2400" dirty="0"/>
              <a:t>The primary function of a web server is to store, process and deliver web pages to clients. The communication between client and server takes place using the Hypertext Transfer Protocol (HTTP). Pages delivered are most frequently HTML documents, which may include images, style sheets and scripts in addition to the text content. </a:t>
            </a:r>
          </a:p>
        </p:txBody>
      </p:sp>
      <p:pic>
        <p:nvPicPr>
          <p:cNvPr id="4" name="Εικόνα 3">
            <a:extLst>
              <a:ext uri="{FF2B5EF4-FFF2-40B4-BE49-F238E27FC236}">
                <a16:creationId xmlns:a16="http://schemas.microsoft.com/office/drawing/2014/main" id="{7487138C-71A2-4FD1-9E97-81D1C7C8AE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3254" y="2180122"/>
            <a:ext cx="4168344" cy="2597602"/>
          </a:xfrm>
          <a:prstGeom prst="rect">
            <a:avLst/>
          </a:prstGeom>
        </p:spPr>
      </p:pic>
    </p:spTree>
    <p:extLst>
      <p:ext uri="{BB962C8B-B14F-4D97-AF65-F5344CB8AC3E}">
        <p14:creationId xmlns:p14="http://schemas.microsoft.com/office/powerpoint/2010/main" val="42655549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99" name="Rectangle 3">
            <a:extLst>
              <a:ext uri="{FF2B5EF4-FFF2-40B4-BE49-F238E27FC236}">
                <a16:creationId xmlns:a16="http://schemas.microsoft.com/office/drawing/2014/main" id="{11CD7C3C-ACDC-48D2-86FB-BD2818F8D6E6}"/>
              </a:ext>
            </a:extLst>
          </p:cNvPr>
          <p:cNvSpPr/>
          <p:nvPr/>
        </p:nvSpPr>
        <p:spPr>
          <a:xfrm>
            <a:off x="4275238" y="273421"/>
            <a:ext cx="3641522" cy="492443"/>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What is Hosting?</a:t>
            </a:r>
          </a:p>
        </p:txBody>
      </p:sp>
      <p:sp>
        <p:nvSpPr>
          <p:cNvPr id="3" name="TextBox 2">
            <a:extLst>
              <a:ext uri="{FF2B5EF4-FFF2-40B4-BE49-F238E27FC236}">
                <a16:creationId xmlns:a16="http://schemas.microsoft.com/office/drawing/2014/main" id="{8E32D6D1-ABBC-46DB-9D3A-6EE28659D39A}"/>
              </a:ext>
            </a:extLst>
          </p:cNvPr>
          <p:cNvSpPr txBox="1"/>
          <p:nvPr/>
        </p:nvSpPr>
        <p:spPr>
          <a:xfrm>
            <a:off x="902043" y="1401431"/>
            <a:ext cx="10793568" cy="3785652"/>
          </a:xfrm>
          <a:prstGeom prst="rect">
            <a:avLst/>
          </a:prstGeom>
          <a:noFill/>
        </p:spPr>
        <p:txBody>
          <a:bodyPr wrap="square" rtlCol="0">
            <a:spAutoFit/>
          </a:bodyPr>
          <a:lstStyle/>
          <a:p>
            <a:r>
              <a:rPr lang="en-US" sz="2400" dirty="0"/>
              <a:t>Web </a:t>
            </a:r>
            <a:r>
              <a:rPr lang="en-US" sz="2400" b="1" dirty="0"/>
              <a:t>hosting</a:t>
            </a:r>
            <a:r>
              <a:rPr lang="en-US" sz="2400" dirty="0"/>
              <a:t> is a service that allows organizations and individuals to post a website or web page onto the Internet. A web host, or web </a:t>
            </a:r>
            <a:r>
              <a:rPr lang="en-US" sz="2400" b="1" dirty="0"/>
              <a:t>hosting</a:t>
            </a:r>
            <a:r>
              <a:rPr lang="en-US" sz="2400" dirty="0"/>
              <a:t> service provider, is a business that provides the technologies and services needed for the website or webpage to be viewed in the Internet.</a:t>
            </a:r>
          </a:p>
          <a:p>
            <a:endParaRPr lang="en-US" sz="2400" dirty="0"/>
          </a:p>
          <a:p>
            <a:r>
              <a:rPr lang="en-US" sz="2400" dirty="0"/>
              <a:t>The Best Web Hosting Providers for 2019:</a:t>
            </a:r>
          </a:p>
          <a:p>
            <a:pPr marL="285750" indent="-285750">
              <a:buFont typeface="Arial" panose="020B0604020202020204" pitchFamily="34" charset="0"/>
              <a:buChar char="•"/>
            </a:pPr>
            <a:r>
              <a:rPr lang="en-US" sz="2400" dirty="0"/>
              <a:t>Bluehost.</a:t>
            </a:r>
          </a:p>
          <a:p>
            <a:pPr marL="285750" indent="-285750">
              <a:buFont typeface="Arial" panose="020B0604020202020204" pitchFamily="34" charset="0"/>
              <a:buChar char="•"/>
            </a:pPr>
            <a:r>
              <a:rPr lang="en-US" sz="2400" dirty="0" err="1"/>
              <a:t>DreamHost</a:t>
            </a:r>
            <a:r>
              <a:rPr lang="en-US" sz="2400" dirty="0"/>
              <a:t>.</a:t>
            </a:r>
          </a:p>
          <a:p>
            <a:pPr marL="285750" indent="-285750">
              <a:buFont typeface="Arial" panose="020B0604020202020204" pitchFamily="34" charset="0"/>
              <a:buChar char="•"/>
            </a:pPr>
            <a:r>
              <a:rPr lang="en-US" sz="2400" dirty="0"/>
              <a:t>HostGator.</a:t>
            </a:r>
          </a:p>
          <a:p>
            <a:pPr marL="285750" indent="-285750">
              <a:buFont typeface="Arial" panose="020B0604020202020204" pitchFamily="34" charset="0"/>
              <a:buChar char="•"/>
            </a:pPr>
            <a:r>
              <a:rPr lang="en-US" sz="2400" dirty="0"/>
              <a:t>A2 Hosting.</a:t>
            </a:r>
          </a:p>
        </p:txBody>
      </p:sp>
      <p:sp>
        <p:nvSpPr>
          <p:cNvPr id="2" name="TextBox 1">
            <a:extLst>
              <a:ext uri="{FF2B5EF4-FFF2-40B4-BE49-F238E27FC236}">
                <a16:creationId xmlns:a16="http://schemas.microsoft.com/office/drawing/2014/main" id="{1310CBA2-02C1-4F5E-AF80-B030EE229A51}"/>
              </a:ext>
            </a:extLst>
          </p:cNvPr>
          <p:cNvSpPr txBox="1"/>
          <p:nvPr/>
        </p:nvSpPr>
        <p:spPr>
          <a:xfrm>
            <a:off x="5799909" y="3657600"/>
            <a:ext cx="2978331" cy="1846659"/>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t>InMotion</a:t>
            </a:r>
            <a:r>
              <a:rPr lang="en-US" sz="2400" dirty="0"/>
              <a:t> Hosting.</a:t>
            </a:r>
          </a:p>
          <a:p>
            <a:pPr marL="285750" indent="-285750">
              <a:buFont typeface="Arial" panose="020B0604020202020204" pitchFamily="34" charset="0"/>
              <a:buChar char="•"/>
            </a:pPr>
            <a:r>
              <a:rPr lang="en-US" sz="2400" dirty="0" err="1"/>
              <a:t>MochaHost</a:t>
            </a:r>
            <a:r>
              <a:rPr lang="en-US" sz="2400" dirty="0"/>
              <a:t>.</a:t>
            </a:r>
          </a:p>
          <a:p>
            <a:pPr marL="285750" indent="-285750">
              <a:buFont typeface="Arial" panose="020B0604020202020204" pitchFamily="34" charset="0"/>
              <a:buChar char="•"/>
            </a:pPr>
            <a:r>
              <a:rPr lang="en-US" sz="2400" dirty="0"/>
              <a:t>Web Hosting Hub.</a:t>
            </a:r>
          </a:p>
          <a:p>
            <a:pPr marL="285750" indent="-285750">
              <a:buFont typeface="Arial" panose="020B0604020202020204" pitchFamily="34" charset="0"/>
              <a:buChar char="•"/>
            </a:pPr>
            <a:r>
              <a:rPr lang="en-US" sz="2400" dirty="0" err="1"/>
              <a:t>SiteGround</a:t>
            </a:r>
            <a:r>
              <a:rPr lang="en-US" sz="2400" dirty="0"/>
              <a:t>.</a:t>
            </a:r>
          </a:p>
          <a:p>
            <a:endParaRPr lang="el-GR" dirty="0"/>
          </a:p>
        </p:txBody>
      </p:sp>
    </p:spTree>
    <p:extLst>
      <p:ext uri="{BB962C8B-B14F-4D97-AF65-F5344CB8AC3E}">
        <p14:creationId xmlns:p14="http://schemas.microsoft.com/office/powerpoint/2010/main" val="4715675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Εικόνα 3">
            <a:extLst>
              <a:ext uri="{FF2B5EF4-FFF2-40B4-BE49-F238E27FC236}">
                <a16:creationId xmlns:a16="http://schemas.microsoft.com/office/drawing/2014/main" id="{5D0A9CA5-CB68-43FD-80CC-47549F9C9164}"/>
              </a:ext>
            </a:extLst>
          </p:cNvPr>
          <p:cNvPicPr>
            <a:picLocks noChangeAspect="1"/>
          </p:cNvPicPr>
          <p:nvPr/>
        </p:nvPicPr>
        <p:blipFill>
          <a:blip r:embed="rId2"/>
          <a:stretch>
            <a:fillRect/>
          </a:stretch>
        </p:blipFill>
        <p:spPr>
          <a:xfrm>
            <a:off x="381000" y="438150"/>
            <a:ext cx="11430000" cy="5981700"/>
          </a:xfrm>
          <a:prstGeom prst="rect">
            <a:avLst/>
          </a:prstGeom>
        </p:spPr>
      </p:pic>
    </p:spTree>
    <p:extLst>
      <p:ext uri="{BB962C8B-B14F-4D97-AF65-F5344CB8AC3E}">
        <p14:creationId xmlns:p14="http://schemas.microsoft.com/office/powerpoint/2010/main" val="22728337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Εικόνα 3">
            <a:extLst>
              <a:ext uri="{FF2B5EF4-FFF2-40B4-BE49-F238E27FC236}">
                <a16:creationId xmlns:a16="http://schemas.microsoft.com/office/drawing/2014/main" id="{AE03BAF2-E7CB-4AC9-A440-6DCB54EE537E}"/>
              </a:ext>
            </a:extLst>
          </p:cNvPr>
          <p:cNvPicPr>
            <a:picLocks noChangeAspect="1"/>
          </p:cNvPicPr>
          <p:nvPr/>
        </p:nvPicPr>
        <p:blipFill>
          <a:blip r:embed="rId2"/>
          <a:stretch>
            <a:fillRect/>
          </a:stretch>
        </p:blipFill>
        <p:spPr>
          <a:xfrm>
            <a:off x="743906" y="618308"/>
            <a:ext cx="10725284" cy="5632461"/>
          </a:xfrm>
          <a:prstGeom prst="rect">
            <a:avLst/>
          </a:prstGeom>
        </p:spPr>
      </p:pic>
    </p:spTree>
    <p:extLst>
      <p:ext uri="{BB962C8B-B14F-4D97-AF65-F5344CB8AC3E}">
        <p14:creationId xmlns:p14="http://schemas.microsoft.com/office/powerpoint/2010/main" val="23941314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99" name="Rectangle 3">
            <a:extLst>
              <a:ext uri="{FF2B5EF4-FFF2-40B4-BE49-F238E27FC236}">
                <a16:creationId xmlns:a16="http://schemas.microsoft.com/office/drawing/2014/main" id="{11CD7C3C-ACDC-48D2-86FB-BD2818F8D6E6}"/>
              </a:ext>
            </a:extLst>
          </p:cNvPr>
          <p:cNvSpPr/>
          <p:nvPr/>
        </p:nvSpPr>
        <p:spPr>
          <a:xfrm>
            <a:off x="2502492" y="2936557"/>
            <a:ext cx="7187013" cy="984885"/>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Steps How 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Make A </a:t>
            </a:r>
            <a:r>
              <a:rPr kumimoji="0" lang="en-US" sz="3200" b="1" i="0" u="none" strike="noStrike" kern="1200" cap="none" spc="0" normalizeH="0" baseline="0" noProof="0" dirty="0" err="1">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Wix</a:t>
            </a:r>
            <a:r>
              <a:rPr kumimoji="0" lang="en-US" sz="32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 Website…</a:t>
            </a:r>
          </a:p>
        </p:txBody>
      </p:sp>
    </p:spTree>
    <p:extLst>
      <p:ext uri="{BB962C8B-B14F-4D97-AF65-F5344CB8AC3E}">
        <p14:creationId xmlns:p14="http://schemas.microsoft.com/office/powerpoint/2010/main" val="23083261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a:extLst>
              <a:ext uri="{FF2B5EF4-FFF2-40B4-BE49-F238E27FC236}">
                <a16:creationId xmlns:a16="http://schemas.microsoft.com/office/drawing/2014/main" id="{714A87C3-3EFB-4722-BF0D-17138DEB6B2B}"/>
              </a:ext>
            </a:extLst>
          </p:cNvPr>
          <p:cNvGrpSpPr/>
          <p:nvPr/>
        </p:nvGrpSpPr>
        <p:grpSpPr>
          <a:xfrm>
            <a:off x="0" y="4954136"/>
            <a:ext cx="12192000" cy="1909138"/>
            <a:chOff x="0" y="4948862"/>
            <a:chExt cx="12192000" cy="1909138"/>
          </a:xfrm>
        </p:grpSpPr>
        <p:sp>
          <p:nvSpPr>
            <p:cNvPr id="83" name="Freeform: Shape 82">
              <a:extLst>
                <a:ext uri="{FF2B5EF4-FFF2-40B4-BE49-F238E27FC236}">
                  <a16:creationId xmlns:a16="http://schemas.microsoft.com/office/drawing/2014/main" id="{EC99197A-1F6B-4498-BD1A-1E735D7E4EB6}"/>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F9C80C8E-5A49-482B-8FB1-2FEACFCA5ACA}"/>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5" name="Rectangle 3">
            <a:extLst>
              <a:ext uri="{FF2B5EF4-FFF2-40B4-BE49-F238E27FC236}">
                <a16:creationId xmlns:a16="http://schemas.microsoft.com/office/drawing/2014/main" id="{541DCA96-A942-4DED-AC33-29FFE49959EA}"/>
              </a:ext>
            </a:extLst>
          </p:cNvPr>
          <p:cNvSpPr/>
          <p:nvPr/>
        </p:nvSpPr>
        <p:spPr>
          <a:xfrm>
            <a:off x="4379463" y="427510"/>
            <a:ext cx="3433074" cy="492443"/>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Our Life History</a:t>
            </a:r>
          </a:p>
        </p:txBody>
      </p:sp>
      <p:sp>
        <p:nvSpPr>
          <p:cNvPr id="23" name="TextBox 22">
            <a:extLst>
              <a:ext uri="{FF2B5EF4-FFF2-40B4-BE49-F238E27FC236}">
                <a16:creationId xmlns:a16="http://schemas.microsoft.com/office/drawing/2014/main" id="{1D539706-9AA2-44CC-A0AC-1A847A9A45BA}"/>
              </a:ext>
            </a:extLst>
          </p:cNvPr>
          <p:cNvSpPr txBox="1"/>
          <p:nvPr/>
        </p:nvSpPr>
        <p:spPr>
          <a:xfrm>
            <a:off x="1266342" y="1738794"/>
            <a:ext cx="4845568" cy="3416320"/>
          </a:xfrm>
          <a:prstGeom prst="rect">
            <a:avLst/>
          </a:prstGeom>
          <a:noFill/>
        </p:spPr>
        <p:txBody>
          <a:bodyPr wrap="square" rtlCol="0">
            <a:spAutoFit/>
          </a:bodyPr>
          <a:lstStyle/>
          <a:p>
            <a:r>
              <a:rPr lang="en-US" dirty="0"/>
              <a:t>My name is George </a:t>
            </a:r>
            <a:r>
              <a:rPr lang="en-US" dirty="0" err="1"/>
              <a:t>Lamberis</a:t>
            </a:r>
            <a:r>
              <a:rPr lang="en-US" dirty="0"/>
              <a:t>, I am </a:t>
            </a:r>
            <a:r>
              <a:rPr lang="el-GR" dirty="0"/>
              <a:t>20</a:t>
            </a:r>
            <a:r>
              <a:rPr lang="en-US" dirty="0"/>
              <a:t> years old and I was born in Volos. In recent years I live in the neighborhood of </a:t>
            </a:r>
            <a:r>
              <a:rPr lang="en-US" dirty="0" err="1"/>
              <a:t>Nea</a:t>
            </a:r>
            <a:r>
              <a:rPr lang="en-US" dirty="0"/>
              <a:t> Ionia </a:t>
            </a:r>
            <a:r>
              <a:rPr lang="en-US" dirty="0" err="1"/>
              <a:t>Volou</a:t>
            </a:r>
            <a:r>
              <a:rPr lang="en-US" dirty="0"/>
              <a:t> and I was a student of the school where we are. After the state examinations of the education system, I started studying in the department of Electrical and Computer Engineering, University of Thessaly. I am in the third year of studies of the total five. Because of the subject of my school, I was assigned by my old professors to carry out the current workshop with the help of some classmates.</a:t>
            </a:r>
            <a:endParaRPr lang="el-GR" dirty="0"/>
          </a:p>
        </p:txBody>
      </p:sp>
      <p:pic>
        <p:nvPicPr>
          <p:cNvPr id="26" name="Εικόνα 25">
            <a:extLst>
              <a:ext uri="{FF2B5EF4-FFF2-40B4-BE49-F238E27FC236}">
                <a16:creationId xmlns:a16="http://schemas.microsoft.com/office/drawing/2014/main" id="{D7382917-B579-401F-B409-3BF040CBC4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0017" y="1160106"/>
            <a:ext cx="4573696" cy="457369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4431979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5" name="Εικόνα 4">
            <a:extLst>
              <a:ext uri="{FF2B5EF4-FFF2-40B4-BE49-F238E27FC236}">
                <a16:creationId xmlns:a16="http://schemas.microsoft.com/office/drawing/2014/main" id="{49381192-A938-4BCC-9CDB-6B57D7E568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1948" y="342413"/>
            <a:ext cx="9507744" cy="5150028"/>
          </a:xfrm>
          <a:prstGeom prst="rect">
            <a:avLst/>
          </a:prstGeom>
        </p:spPr>
      </p:pic>
      <p:sp>
        <p:nvSpPr>
          <p:cNvPr id="7" name="TextBox 6">
            <a:extLst>
              <a:ext uri="{FF2B5EF4-FFF2-40B4-BE49-F238E27FC236}">
                <a16:creationId xmlns:a16="http://schemas.microsoft.com/office/drawing/2014/main" id="{7375FB94-87C3-41D0-92D8-95796DA7F9FF}"/>
              </a:ext>
            </a:extLst>
          </p:cNvPr>
          <p:cNvSpPr txBox="1"/>
          <p:nvPr/>
        </p:nvSpPr>
        <p:spPr>
          <a:xfrm>
            <a:off x="4873950" y="5696402"/>
            <a:ext cx="2444097" cy="769441"/>
          </a:xfrm>
          <a:prstGeom prst="rect">
            <a:avLst/>
          </a:prstGeom>
          <a:noFill/>
        </p:spPr>
        <p:txBody>
          <a:bodyPr wrap="square" rtlCol="0">
            <a:spAutoFit/>
          </a:bodyPr>
          <a:lstStyle/>
          <a:p>
            <a:pPr algn="ctr"/>
            <a:r>
              <a:rPr lang="en-US" sz="4400" b="1" dirty="0">
                <a:solidFill>
                  <a:srgbClr val="FF0000"/>
                </a:solidFill>
              </a:rPr>
              <a:t>Step 1</a:t>
            </a:r>
            <a:endParaRPr lang="el-GR" sz="4400" b="1" dirty="0">
              <a:solidFill>
                <a:srgbClr val="FF0000"/>
              </a:solidFill>
            </a:endParaRPr>
          </a:p>
        </p:txBody>
      </p:sp>
    </p:spTree>
    <p:extLst>
      <p:ext uri="{BB962C8B-B14F-4D97-AF65-F5344CB8AC3E}">
        <p14:creationId xmlns:p14="http://schemas.microsoft.com/office/powerpoint/2010/main" val="38106934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 name="TextBox 6">
            <a:extLst>
              <a:ext uri="{FF2B5EF4-FFF2-40B4-BE49-F238E27FC236}">
                <a16:creationId xmlns:a16="http://schemas.microsoft.com/office/drawing/2014/main" id="{7375FB94-87C3-41D0-92D8-95796DA7F9FF}"/>
              </a:ext>
            </a:extLst>
          </p:cNvPr>
          <p:cNvSpPr txBox="1"/>
          <p:nvPr/>
        </p:nvSpPr>
        <p:spPr>
          <a:xfrm>
            <a:off x="4873950" y="5696402"/>
            <a:ext cx="2444097" cy="769441"/>
          </a:xfrm>
          <a:prstGeom prst="rect">
            <a:avLst/>
          </a:prstGeom>
          <a:noFill/>
        </p:spPr>
        <p:txBody>
          <a:bodyPr wrap="square" rtlCol="0">
            <a:spAutoFit/>
          </a:bodyPr>
          <a:lstStyle/>
          <a:p>
            <a:pPr algn="ctr"/>
            <a:r>
              <a:rPr lang="en-US" sz="4400" b="1" dirty="0">
                <a:solidFill>
                  <a:srgbClr val="FF0000"/>
                </a:solidFill>
              </a:rPr>
              <a:t>Step 2</a:t>
            </a:r>
            <a:endParaRPr lang="el-GR" sz="4400" b="1" dirty="0">
              <a:solidFill>
                <a:srgbClr val="FF0000"/>
              </a:solidFill>
            </a:endParaRPr>
          </a:p>
        </p:txBody>
      </p:sp>
      <p:pic>
        <p:nvPicPr>
          <p:cNvPr id="3" name="Εικόνα 2">
            <a:extLst>
              <a:ext uri="{FF2B5EF4-FFF2-40B4-BE49-F238E27FC236}">
                <a16:creationId xmlns:a16="http://schemas.microsoft.com/office/drawing/2014/main" id="{94AA2956-3035-4C20-BDA6-694267D7A6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6906" y="344946"/>
            <a:ext cx="9178183" cy="4966736"/>
          </a:xfrm>
          <a:prstGeom prst="rect">
            <a:avLst/>
          </a:prstGeom>
        </p:spPr>
      </p:pic>
    </p:spTree>
    <p:extLst>
      <p:ext uri="{BB962C8B-B14F-4D97-AF65-F5344CB8AC3E}">
        <p14:creationId xmlns:p14="http://schemas.microsoft.com/office/powerpoint/2010/main" val="37907846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 name="TextBox 6">
            <a:extLst>
              <a:ext uri="{FF2B5EF4-FFF2-40B4-BE49-F238E27FC236}">
                <a16:creationId xmlns:a16="http://schemas.microsoft.com/office/drawing/2014/main" id="{7375FB94-87C3-41D0-92D8-95796DA7F9FF}"/>
              </a:ext>
            </a:extLst>
          </p:cNvPr>
          <p:cNvSpPr txBox="1"/>
          <p:nvPr/>
        </p:nvSpPr>
        <p:spPr>
          <a:xfrm>
            <a:off x="4873950" y="5696402"/>
            <a:ext cx="2444097" cy="769441"/>
          </a:xfrm>
          <a:prstGeom prst="rect">
            <a:avLst/>
          </a:prstGeom>
          <a:noFill/>
        </p:spPr>
        <p:txBody>
          <a:bodyPr wrap="square" rtlCol="0">
            <a:spAutoFit/>
          </a:bodyPr>
          <a:lstStyle/>
          <a:p>
            <a:pPr algn="ctr"/>
            <a:r>
              <a:rPr lang="en-US" sz="4400" b="1" dirty="0">
                <a:solidFill>
                  <a:srgbClr val="FF0000"/>
                </a:solidFill>
              </a:rPr>
              <a:t>Step 3</a:t>
            </a:r>
            <a:endParaRPr lang="el-GR" sz="4400" b="1" dirty="0">
              <a:solidFill>
                <a:srgbClr val="FF0000"/>
              </a:solidFill>
            </a:endParaRPr>
          </a:p>
        </p:txBody>
      </p:sp>
      <p:pic>
        <p:nvPicPr>
          <p:cNvPr id="4" name="Εικόνα 3">
            <a:extLst>
              <a:ext uri="{FF2B5EF4-FFF2-40B4-BE49-F238E27FC236}">
                <a16:creationId xmlns:a16="http://schemas.microsoft.com/office/drawing/2014/main" id="{63F2650F-4DBF-4359-9F4C-1B3FB192A3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8558" y="407033"/>
            <a:ext cx="8374879" cy="4534392"/>
          </a:xfrm>
          <a:prstGeom prst="rect">
            <a:avLst/>
          </a:prstGeom>
        </p:spPr>
      </p:pic>
    </p:spTree>
    <p:extLst>
      <p:ext uri="{BB962C8B-B14F-4D97-AF65-F5344CB8AC3E}">
        <p14:creationId xmlns:p14="http://schemas.microsoft.com/office/powerpoint/2010/main" val="12317063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 name="TextBox 6">
            <a:extLst>
              <a:ext uri="{FF2B5EF4-FFF2-40B4-BE49-F238E27FC236}">
                <a16:creationId xmlns:a16="http://schemas.microsoft.com/office/drawing/2014/main" id="{7375FB94-87C3-41D0-92D8-95796DA7F9FF}"/>
              </a:ext>
            </a:extLst>
          </p:cNvPr>
          <p:cNvSpPr txBox="1"/>
          <p:nvPr/>
        </p:nvSpPr>
        <p:spPr>
          <a:xfrm>
            <a:off x="4873950" y="5696402"/>
            <a:ext cx="2444097" cy="769441"/>
          </a:xfrm>
          <a:prstGeom prst="rect">
            <a:avLst/>
          </a:prstGeom>
          <a:noFill/>
        </p:spPr>
        <p:txBody>
          <a:bodyPr wrap="square" rtlCol="0">
            <a:spAutoFit/>
          </a:bodyPr>
          <a:lstStyle/>
          <a:p>
            <a:pPr algn="ctr"/>
            <a:r>
              <a:rPr lang="en-US" sz="4400" b="1" dirty="0">
                <a:solidFill>
                  <a:srgbClr val="FF0000"/>
                </a:solidFill>
              </a:rPr>
              <a:t>Step 4</a:t>
            </a:r>
            <a:endParaRPr lang="el-GR" sz="4400" b="1" dirty="0">
              <a:solidFill>
                <a:srgbClr val="FF0000"/>
              </a:solidFill>
            </a:endParaRPr>
          </a:p>
        </p:txBody>
      </p:sp>
      <p:pic>
        <p:nvPicPr>
          <p:cNvPr id="4" name="Εικόνα 3">
            <a:extLst>
              <a:ext uri="{FF2B5EF4-FFF2-40B4-BE49-F238E27FC236}">
                <a16:creationId xmlns:a16="http://schemas.microsoft.com/office/drawing/2014/main" id="{878FA11D-87DE-4968-A6AD-B5CCB4F6C0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3154" y="464693"/>
            <a:ext cx="8921810" cy="4846989"/>
          </a:xfrm>
          <a:prstGeom prst="rect">
            <a:avLst/>
          </a:prstGeom>
        </p:spPr>
      </p:pic>
    </p:spTree>
    <p:extLst>
      <p:ext uri="{BB962C8B-B14F-4D97-AF65-F5344CB8AC3E}">
        <p14:creationId xmlns:p14="http://schemas.microsoft.com/office/powerpoint/2010/main" val="29625881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 name="TextBox 6">
            <a:extLst>
              <a:ext uri="{FF2B5EF4-FFF2-40B4-BE49-F238E27FC236}">
                <a16:creationId xmlns:a16="http://schemas.microsoft.com/office/drawing/2014/main" id="{7375FB94-87C3-41D0-92D8-95796DA7F9FF}"/>
              </a:ext>
            </a:extLst>
          </p:cNvPr>
          <p:cNvSpPr txBox="1"/>
          <p:nvPr/>
        </p:nvSpPr>
        <p:spPr>
          <a:xfrm>
            <a:off x="4873950" y="5696402"/>
            <a:ext cx="2444097" cy="769441"/>
          </a:xfrm>
          <a:prstGeom prst="rect">
            <a:avLst/>
          </a:prstGeom>
          <a:noFill/>
        </p:spPr>
        <p:txBody>
          <a:bodyPr wrap="square" rtlCol="0">
            <a:spAutoFit/>
          </a:bodyPr>
          <a:lstStyle/>
          <a:p>
            <a:pPr algn="ctr"/>
            <a:r>
              <a:rPr lang="en-US" sz="4400" b="1" dirty="0">
                <a:solidFill>
                  <a:srgbClr val="FF0000"/>
                </a:solidFill>
              </a:rPr>
              <a:t>Step 5</a:t>
            </a:r>
            <a:endParaRPr lang="el-GR" sz="4400" b="1" dirty="0">
              <a:solidFill>
                <a:srgbClr val="FF0000"/>
              </a:solidFill>
            </a:endParaRPr>
          </a:p>
        </p:txBody>
      </p:sp>
      <p:pic>
        <p:nvPicPr>
          <p:cNvPr id="3" name="Εικόνα 2">
            <a:extLst>
              <a:ext uri="{FF2B5EF4-FFF2-40B4-BE49-F238E27FC236}">
                <a16:creationId xmlns:a16="http://schemas.microsoft.com/office/drawing/2014/main" id="{F902408A-5F75-4CC5-8839-07F5AA175F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9448" y="392157"/>
            <a:ext cx="9193099" cy="4979595"/>
          </a:xfrm>
          <a:prstGeom prst="rect">
            <a:avLst/>
          </a:prstGeom>
        </p:spPr>
      </p:pic>
    </p:spTree>
    <p:extLst>
      <p:ext uri="{BB962C8B-B14F-4D97-AF65-F5344CB8AC3E}">
        <p14:creationId xmlns:p14="http://schemas.microsoft.com/office/powerpoint/2010/main" val="4361026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 name="TextBox 6">
            <a:extLst>
              <a:ext uri="{FF2B5EF4-FFF2-40B4-BE49-F238E27FC236}">
                <a16:creationId xmlns:a16="http://schemas.microsoft.com/office/drawing/2014/main" id="{7375FB94-87C3-41D0-92D8-95796DA7F9FF}"/>
              </a:ext>
            </a:extLst>
          </p:cNvPr>
          <p:cNvSpPr txBox="1"/>
          <p:nvPr/>
        </p:nvSpPr>
        <p:spPr>
          <a:xfrm>
            <a:off x="4873950" y="5696402"/>
            <a:ext cx="2444097" cy="769441"/>
          </a:xfrm>
          <a:prstGeom prst="rect">
            <a:avLst/>
          </a:prstGeom>
          <a:noFill/>
        </p:spPr>
        <p:txBody>
          <a:bodyPr wrap="square" rtlCol="0">
            <a:spAutoFit/>
          </a:bodyPr>
          <a:lstStyle/>
          <a:p>
            <a:pPr algn="ctr"/>
            <a:r>
              <a:rPr lang="en-US" sz="4400" b="1" dirty="0">
                <a:solidFill>
                  <a:srgbClr val="FF0000"/>
                </a:solidFill>
              </a:rPr>
              <a:t>Step 6</a:t>
            </a:r>
            <a:endParaRPr lang="el-GR" sz="4400" b="1" dirty="0">
              <a:solidFill>
                <a:srgbClr val="FF0000"/>
              </a:solidFill>
            </a:endParaRPr>
          </a:p>
        </p:txBody>
      </p:sp>
      <p:pic>
        <p:nvPicPr>
          <p:cNvPr id="4" name="Εικόνα 3">
            <a:extLst>
              <a:ext uri="{FF2B5EF4-FFF2-40B4-BE49-F238E27FC236}">
                <a16:creationId xmlns:a16="http://schemas.microsoft.com/office/drawing/2014/main" id="{BEE32E3B-1D23-409A-B223-60A7E37F94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4716" y="334169"/>
            <a:ext cx="9622564" cy="5222246"/>
          </a:xfrm>
          <a:prstGeom prst="rect">
            <a:avLst/>
          </a:prstGeom>
        </p:spPr>
      </p:pic>
    </p:spTree>
    <p:extLst>
      <p:ext uri="{BB962C8B-B14F-4D97-AF65-F5344CB8AC3E}">
        <p14:creationId xmlns:p14="http://schemas.microsoft.com/office/powerpoint/2010/main" val="19226797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7DAED586-6404-44E5-9AA9-6373E7FE16C8}"/>
              </a:ext>
            </a:extLst>
          </p:cNvPr>
          <p:cNvGrpSpPr/>
          <p:nvPr/>
        </p:nvGrpSpPr>
        <p:grpSpPr>
          <a:xfrm>
            <a:off x="2948386" y="838200"/>
            <a:ext cx="6295228" cy="5181600"/>
            <a:chOff x="-2619375" y="687388"/>
            <a:chExt cx="2171700" cy="1787525"/>
          </a:xfrm>
          <a:solidFill>
            <a:srgbClr val="404040"/>
          </a:solidFill>
        </p:grpSpPr>
        <p:sp>
          <p:nvSpPr>
            <p:cNvPr id="74" name="Freeform 5">
              <a:extLst>
                <a:ext uri="{FF2B5EF4-FFF2-40B4-BE49-F238E27FC236}">
                  <a16:creationId xmlns:a16="http://schemas.microsoft.com/office/drawing/2014/main" id="{E9127B7C-5323-48CE-A7D2-F765FB824B87}"/>
                </a:ext>
              </a:extLst>
            </p:cNvPr>
            <p:cNvSpPr>
              <a:spLocks/>
            </p:cNvSpPr>
            <p:nvPr/>
          </p:nvSpPr>
          <p:spPr bwMode="auto">
            <a:xfrm>
              <a:off x="-1430338" y="2328863"/>
              <a:ext cx="98425" cy="58738"/>
            </a:xfrm>
            <a:custGeom>
              <a:avLst/>
              <a:gdLst>
                <a:gd name="T0" fmla="*/ 29 w 33"/>
                <a:gd name="T1" fmla="*/ 7 h 20"/>
                <a:gd name="T2" fmla="*/ 33 w 33"/>
                <a:gd name="T3" fmla="*/ 5 h 20"/>
                <a:gd name="T4" fmla="*/ 29 w 33"/>
                <a:gd name="T5" fmla="*/ 0 h 20"/>
                <a:gd name="T6" fmla="*/ 17 w 33"/>
                <a:gd name="T7" fmla="*/ 4 h 20"/>
                <a:gd name="T8" fmla="*/ 4 w 33"/>
                <a:gd name="T9" fmla="*/ 1 h 20"/>
                <a:gd name="T10" fmla="*/ 0 w 33"/>
                <a:gd name="T11" fmla="*/ 5 h 20"/>
                <a:gd name="T12" fmla="*/ 4 w 33"/>
                <a:gd name="T13" fmla="*/ 9 h 20"/>
                <a:gd name="T14" fmla="*/ 16 w 33"/>
                <a:gd name="T15" fmla="*/ 13 h 20"/>
                <a:gd name="T16" fmla="*/ 26 w 33"/>
                <a:gd name="T17" fmla="*/ 20 h 20"/>
                <a:gd name="T18" fmla="*/ 30 w 33"/>
                <a:gd name="T19" fmla="*/ 15 h 20"/>
                <a:gd name="T20" fmla="*/ 29 w 33"/>
                <a:gd name="T21"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20">
                  <a:moveTo>
                    <a:pt x="29" y="7"/>
                  </a:moveTo>
                  <a:cubicBezTo>
                    <a:pt x="29" y="7"/>
                    <a:pt x="33" y="7"/>
                    <a:pt x="33" y="5"/>
                  </a:cubicBezTo>
                  <a:cubicBezTo>
                    <a:pt x="33" y="2"/>
                    <a:pt x="32" y="0"/>
                    <a:pt x="29" y="0"/>
                  </a:cubicBezTo>
                  <a:cubicBezTo>
                    <a:pt x="27" y="1"/>
                    <a:pt x="24" y="4"/>
                    <a:pt x="17" y="4"/>
                  </a:cubicBezTo>
                  <a:cubicBezTo>
                    <a:pt x="11" y="4"/>
                    <a:pt x="6" y="0"/>
                    <a:pt x="4" y="1"/>
                  </a:cubicBezTo>
                  <a:cubicBezTo>
                    <a:pt x="1" y="2"/>
                    <a:pt x="0" y="2"/>
                    <a:pt x="0" y="5"/>
                  </a:cubicBezTo>
                  <a:cubicBezTo>
                    <a:pt x="0" y="7"/>
                    <a:pt x="1" y="9"/>
                    <a:pt x="4" y="9"/>
                  </a:cubicBezTo>
                  <a:cubicBezTo>
                    <a:pt x="7" y="10"/>
                    <a:pt x="13" y="11"/>
                    <a:pt x="16" y="13"/>
                  </a:cubicBezTo>
                  <a:cubicBezTo>
                    <a:pt x="18" y="15"/>
                    <a:pt x="23" y="20"/>
                    <a:pt x="26" y="20"/>
                  </a:cubicBezTo>
                  <a:cubicBezTo>
                    <a:pt x="29" y="20"/>
                    <a:pt x="30" y="19"/>
                    <a:pt x="30" y="15"/>
                  </a:cubicBezTo>
                  <a:cubicBezTo>
                    <a:pt x="30" y="11"/>
                    <a:pt x="27" y="9"/>
                    <a:pt x="2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
              <a:extLst>
                <a:ext uri="{FF2B5EF4-FFF2-40B4-BE49-F238E27FC236}">
                  <a16:creationId xmlns:a16="http://schemas.microsoft.com/office/drawing/2014/main" id="{EADF930D-FDA2-42A3-B287-92E3BC171689}"/>
                </a:ext>
              </a:extLst>
            </p:cNvPr>
            <p:cNvSpPr>
              <a:spLocks/>
            </p:cNvSpPr>
            <p:nvPr/>
          </p:nvSpPr>
          <p:spPr bwMode="auto">
            <a:xfrm>
              <a:off x="-1373188" y="2414588"/>
              <a:ext cx="20638" cy="20638"/>
            </a:xfrm>
            <a:custGeom>
              <a:avLst/>
              <a:gdLst>
                <a:gd name="T0" fmla="*/ 6 w 7"/>
                <a:gd name="T1" fmla="*/ 5 h 7"/>
                <a:gd name="T2" fmla="*/ 2 w 7"/>
                <a:gd name="T3" fmla="*/ 1 h 7"/>
                <a:gd name="T4" fmla="*/ 1 w 7"/>
                <a:gd name="T5" fmla="*/ 5 h 7"/>
                <a:gd name="T6" fmla="*/ 6 w 7"/>
                <a:gd name="T7" fmla="*/ 7 h 7"/>
                <a:gd name="T8" fmla="*/ 6 w 7"/>
                <a:gd name="T9" fmla="*/ 5 h 7"/>
              </a:gdLst>
              <a:ahLst/>
              <a:cxnLst>
                <a:cxn ang="0">
                  <a:pos x="T0" y="T1"/>
                </a:cxn>
                <a:cxn ang="0">
                  <a:pos x="T2" y="T3"/>
                </a:cxn>
                <a:cxn ang="0">
                  <a:pos x="T4" y="T5"/>
                </a:cxn>
                <a:cxn ang="0">
                  <a:pos x="T6" y="T7"/>
                </a:cxn>
                <a:cxn ang="0">
                  <a:pos x="T8" y="T9"/>
                </a:cxn>
              </a:cxnLst>
              <a:rect l="0" t="0" r="r" b="b"/>
              <a:pathLst>
                <a:path w="7" h="7">
                  <a:moveTo>
                    <a:pt x="6" y="5"/>
                  </a:moveTo>
                  <a:cubicBezTo>
                    <a:pt x="6" y="5"/>
                    <a:pt x="5" y="0"/>
                    <a:pt x="2" y="1"/>
                  </a:cubicBezTo>
                  <a:cubicBezTo>
                    <a:pt x="0" y="3"/>
                    <a:pt x="0" y="4"/>
                    <a:pt x="1" y="5"/>
                  </a:cubicBezTo>
                  <a:cubicBezTo>
                    <a:pt x="2" y="5"/>
                    <a:pt x="4" y="7"/>
                    <a:pt x="6" y="7"/>
                  </a:cubicBezTo>
                  <a:cubicBezTo>
                    <a:pt x="7" y="6"/>
                    <a:pt x="7" y="6"/>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
              <a:extLst>
                <a:ext uri="{FF2B5EF4-FFF2-40B4-BE49-F238E27FC236}">
                  <a16:creationId xmlns:a16="http://schemas.microsoft.com/office/drawing/2014/main" id="{2F6E1942-072E-4245-97BF-90D464489029}"/>
                </a:ext>
              </a:extLst>
            </p:cNvPr>
            <p:cNvSpPr>
              <a:spLocks/>
            </p:cNvSpPr>
            <p:nvPr/>
          </p:nvSpPr>
          <p:spPr bwMode="auto">
            <a:xfrm>
              <a:off x="-1703388" y="687388"/>
              <a:ext cx="947738" cy="881063"/>
            </a:xfrm>
            <a:custGeom>
              <a:avLst/>
              <a:gdLst>
                <a:gd name="T0" fmla="*/ 314 w 316"/>
                <a:gd name="T1" fmla="*/ 169 h 295"/>
                <a:gd name="T2" fmla="*/ 305 w 316"/>
                <a:gd name="T3" fmla="*/ 149 h 295"/>
                <a:gd name="T4" fmla="*/ 305 w 316"/>
                <a:gd name="T5" fmla="*/ 134 h 295"/>
                <a:gd name="T6" fmla="*/ 297 w 316"/>
                <a:gd name="T7" fmla="*/ 117 h 295"/>
                <a:gd name="T8" fmla="*/ 298 w 316"/>
                <a:gd name="T9" fmla="*/ 105 h 295"/>
                <a:gd name="T10" fmla="*/ 290 w 316"/>
                <a:gd name="T11" fmla="*/ 83 h 295"/>
                <a:gd name="T12" fmla="*/ 293 w 316"/>
                <a:gd name="T13" fmla="*/ 74 h 295"/>
                <a:gd name="T14" fmla="*/ 289 w 316"/>
                <a:gd name="T15" fmla="*/ 59 h 295"/>
                <a:gd name="T16" fmla="*/ 290 w 316"/>
                <a:gd name="T17" fmla="*/ 37 h 295"/>
                <a:gd name="T18" fmla="*/ 276 w 316"/>
                <a:gd name="T19" fmla="*/ 21 h 295"/>
                <a:gd name="T20" fmla="*/ 297 w 316"/>
                <a:gd name="T21" fmla="*/ 16 h 295"/>
                <a:gd name="T22" fmla="*/ 289 w 316"/>
                <a:gd name="T23" fmla="*/ 8 h 295"/>
                <a:gd name="T24" fmla="*/ 261 w 316"/>
                <a:gd name="T25" fmla="*/ 7 h 295"/>
                <a:gd name="T26" fmla="*/ 251 w 316"/>
                <a:gd name="T27" fmla="*/ 15 h 295"/>
                <a:gd name="T28" fmla="*/ 244 w 316"/>
                <a:gd name="T29" fmla="*/ 8 h 295"/>
                <a:gd name="T30" fmla="*/ 236 w 316"/>
                <a:gd name="T31" fmla="*/ 0 h 295"/>
                <a:gd name="T32" fmla="*/ 223 w 316"/>
                <a:gd name="T33" fmla="*/ 17 h 295"/>
                <a:gd name="T34" fmla="*/ 209 w 316"/>
                <a:gd name="T35" fmla="*/ 17 h 295"/>
                <a:gd name="T36" fmla="*/ 202 w 316"/>
                <a:gd name="T37" fmla="*/ 9 h 295"/>
                <a:gd name="T38" fmla="*/ 198 w 316"/>
                <a:gd name="T39" fmla="*/ 19 h 295"/>
                <a:gd name="T40" fmla="*/ 187 w 316"/>
                <a:gd name="T41" fmla="*/ 20 h 295"/>
                <a:gd name="T42" fmla="*/ 173 w 316"/>
                <a:gd name="T43" fmla="*/ 20 h 295"/>
                <a:gd name="T44" fmla="*/ 163 w 316"/>
                <a:gd name="T45" fmla="*/ 31 h 295"/>
                <a:gd name="T46" fmla="*/ 150 w 316"/>
                <a:gd name="T47" fmla="*/ 33 h 295"/>
                <a:gd name="T48" fmla="*/ 146 w 316"/>
                <a:gd name="T49" fmla="*/ 42 h 295"/>
                <a:gd name="T50" fmla="*/ 149 w 316"/>
                <a:gd name="T51" fmla="*/ 45 h 295"/>
                <a:gd name="T52" fmla="*/ 125 w 316"/>
                <a:gd name="T53" fmla="*/ 46 h 295"/>
                <a:gd name="T54" fmla="*/ 117 w 316"/>
                <a:gd name="T55" fmla="*/ 52 h 295"/>
                <a:gd name="T56" fmla="*/ 125 w 316"/>
                <a:gd name="T57" fmla="*/ 62 h 295"/>
                <a:gd name="T58" fmla="*/ 99 w 316"/>
                <a:gd name="T59" fmla="*/ 94 h 295"/>
                <a:gd name="T60" fmla="*/ 78 w 316"/>
                <a:gd name="T61" fmla="*/ 123 h 295"/>
                <a:gd name="T62" fmla="*/ 64 w 316"/>
                <a:gd name="T63" fmla="*/ 127 h 295"/>
                <a:gd name="T64" fmla="*/ 54 w 316"/>
                <a:gd name="T65" fmla="*/ 143 h 295"/>
                <a:gd name="T66" fmla="*/ 75 w 316"/>
                <a:gd name="T67" fmla="*/ 132 h 295"/>
                <a:gd name="T68" fmla="*/ 60 w 316"/>
                <a:gd name="T69" fmla="*/ 156 h 295"/>
                <a:gd name="T70" fmla="*/ 17 w 316"/>
                <a:gd name="T71" fmla="*/ 173 h 295"/>
                <a:gd name="T72" fmla="*/ 12 w 316"/>
                <a:gd name="T73" fmla="*/ 209 h 295"/>
                <a:gd name="T74" fmla="*/ 11 w 316"/>
                <a:gd name="T75" fmla="*/ 217 h 295"/>
                <a:gd name="T76" fmla="*/ 9 w 316"/>
                <a:gd name="T77" fmla="*/ 236 h 295"/>
                <a:gd name="T78" fmla="*/ 23 w 316"/>
                <a:gd name="T79" fmla="*/ 248 h 295"/>
                <a:gd name="T80" fmla="*/ 45 w 316"/>
                <a:gd name="T81" fmla="*/ 244 h 295"/>
                <a:gd name="T82" fmla="*/ 82 w 316"/>
                <a:gd name="T83" fmla="*/ 260 h 295"/>
                <a:gd name="T84" fmla="*/ 107 w 316"/>
                <a:gd name="T85" fmla="*/ 293 h 295"/>
                <a:gd name="T86" fmla="*/ 114 w 316"/>
                <a:gd name="T87" fmla="*/ 290 h 295"/>
                <a:gd name="T88" fmla="*/ 136 w 316"/>
                <a:gd name="T89" fmla="*/ 272 h 295"/>
                <a:gd name="T90" fmla="*/ 141 w 316"/>
                <a:gd name="T91" fmla="*/ 252 h 295"/>
                <a:gd name="T92" fmla="*/ 156 w 316"/>
                <a:gd name="T93" fmla="*/ 232 h 295"/>
                <a:gd name="T94" fmla="*/ 159 w 316"/>
                <a:gd name="T95" fmla="*/ 211 h 295"/>
                <a:gd name="T96" fmla="*/ 151 w 316"/>
                <a:gd name="T97" fmla="*/ 202 h 295"/>
                <a:gd name="T98" fmla="*/ 151 w 316"/>
                <a:gd name="T99" fmla="*/ 172 h 295"/>
                <a:gd name="T100" fmla="*/ 167 w 316"/>
                <a:gd name="T101" fmla="*/ 155 h 295"/>
                <a:gd name="T102" fmla="*/ 190 w 316"/>
                <a:gd name="T103" fmla="*/ 129 h 295"/>
                <a:gd name="T104" fmla="*/ 215 w 316"/>
                <a:gd name="T105" fmla="*/ 103 h 295"/>
                <a:gd name="T106" fmla="*/ 234 w 316"/>
                <a:gd name="T107" fmla="*/ 108 h 295"/>
                <a:gd name="T108" fmla="*/ 206 w 316"/>
                <a:gd name="T109" fmla="*/ 148 h 295"/>
                <a:gd name="T110" fmla="*/ 197 w 316"/>
                <a:gd name="T111" fmla="*/ 167 h 295"/>
                <a:gd name="T112" fmla="*/ 197 w 316"/>
                <a:gd name="T113" fmla="*/ 198 h 295"/>
                <a:gd name="T114" fmla="*/ 211 w 316"/>
                <a:gd name="T115" fmla="*/ 209 h 295"/>
                <a:gd name="T116" fmla="*/ 251 w 316"/>
                <a:gd name="T117" fmla="*/ 201 h 295"/>
                <a:gd name="T118" fmla="*/ 276 w 316"/>
                <a:gd name="T119" fmla="*/ 204 h 295"/>
                <a:gd name="T120" fmla="*/ 313 w 316"/>
                <a:gd name="T121" fmla="*/ 171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6" h="295">
                  <a:moveTo>
                    <a:pt x="313" y="171"/>
                  </a:moveTo>
                  <a:cubicBezTo>
                    <a:pt x="314" y="169"/>
                    <a:pt x="314" y="169"/>
                    <a:pt x="314" y="169"/>
                  </a:cubicBezTo>
                  <a:cubicBezTo>
                    <a:pt x="316" y="163"/>
                    <a:pt x="314" y="156"/>
                    <a:pt x="308" y="152"/>
                  </a:cubicBezTo>
                  <a:cubicBezTo>
                    <a:pt x="305" y="149"/>
                    <a:pt x="305" y="149"/>
                    <a:pt x="305" y="149"/>
                  </a:cubicBezTo>
                  <a:cubicBezTo>
                    <a:pt x="302" y="147"/>
                    <a:pt x="301" y="143"/>
                    <a:pt x="304" y="141"/>
                  </a:cubicBezTo>
                  <a:cubicBezTo>
                    <a:pt x="306" y="139"/>
                    <a:pt x="306" y="136"/>
                    <a:pt x="305" y="134"/>
                  </a:cubicBezTo>
                  <a:cubicBezTo>
                    <a:pt x="304" y="133"/>
                    <a:pt x="304" y="133"/>
                    <a:pt x="304" y="133"/>
                  </a:cubicBezTo>
                  <a:cubicBezTo>
                    <a:pt x="297" y="117"/>
                    <a:pt x="297" y="117"/>
                    <a:pt x="297" y="117"/>
                  </a:cubicBezTo>
                  <a:cubicBezTo>
                    <a:pt x="296" y="115"/>
                    <a:pt x="296" y="114"/>
                    <a:pt x="296" y="113"/>
                  </a:cubicBezTo>
                  <a:cubicBezTo>
                    <a:pt x="298" y="105"/>
                    <a:pt x="298" y="105"/>
                    <a:pt x="298" y="105"/>
                  </a:cubicBezTo>
                  <a:cubicBezTo>
                    <a:pt x="299" y="103"/>
                    <a:pt x="299" y="102"/>
                    <a:pt x="298" y="101"/>
                  </a:cubicBezTo>
                  <a:cubicBezTo>
                    <a:pt x="290" y="83"/>
                    <a:pt x="290" y="83"/>
                    <a:pt x="290" y="83"/>
                  </a:cubicBezTo>
                  <a:cubicBezTo>
                    <a:pt x="288" y="81"/>
                    <a:pt x="289" y="78"/>
                    <a:pt x="291" y="76"/>
                  </a:cubicBezTo>
                  <a:cubicBezTo>
                    <a:pt x="293" y="74"/>
                    <a:pt x="293" y="74"/>
                    <a:pt x="293" y="74"/>
                  </a:cubicBezTo>
                  <a:cubicBezTo>
                    <a:pt x="295" y="72"/>
                    <a:pt x="295" y="69"/>
                    <a:pt x="294" y="67"/>
                  </a:cubicBezTo>
                  <a:cubicBezTo>
                    <a:pt x="289" y="59"/>
                    <a:pt x="289" y="59"/>
                    <a:pt x="289" y="59"/>
                  </a:cubicBezTo>
                  <a:cubicBezTo>
                    <a:pt x="288" y="58"/>
                    <a:pt x="288" y="56"/>
                    <a:pt x="288" y="55"/>
                  </a:cubicBezTo>
                  <a:cubicBezTo>
                    <a:pt x="290" y="37"/>
                    <a:pt x="290" y="37"/>
                    <a:pt x="290" y="37"/>
                  </a:cubicBezTo>
                  <a:cubicBezTo>
                    <a:pt x="290" y="37"/>
                    <a:pt x="290" y="37"/>
                    <a:pt x="290" y="37"/>
                  </a:cubicBezTo>
                  <a:cubicBezTo>
                    <a:pt x="276" y="21"/>
                    <a:pt x="276" y="21"/>
                    <a:pt x="276" y="21"/>
                  </a:cubicBezTo>
                  <a:cubicBezTo>
                    <a:pt x="290" y="21"/>
                    <a:pt x="290" y="21"/>
                    <a:pt x="290" y="21"/>
                  </a:cubicBezTo>
                  <a:cubicBezTo>
                    <a:pt x="293" y="21"/>
                    <a:pt x="296" y="19"/>
                    <a:pt x="297" y="16"/>
                  </a:cubicBezTo>
                  <a:cubicBezTo>
                    <a:pt x="297" y="16"/>
                    <a:pt x="297" y="16"/>
                    <a:pt x="297" y="16"/>
                  </a:cubicBezTo>
                  <a:cubicBezTo>
                    <a:pt x="298" y="11"/>
                    <a:pt x="295" y="6"/>
                    <a:pt x="289" y="8"/>
                  </a:cubicBezTo>
                  <a:cubicBezTo>
                    <a:pt x="285" y="8"/>
                    <a:pt x="281" y="8"/>
                    <a:pt x="278" y="6"/>
                  </a:cubicBezTo>
                  <a:cubicBezTo>
                    <a:pt x="272" y="2"/>
                    <a:pt x="265" y="3"/>
                    <a:pt x="261" y="7"/>
                  </a:cubicBezTo>
                  <a:cubicBezTo>
                    <a:pt x="256" y="13"/>
                    <a:pt x="256" y="13"/>
                    <a:pt x="256" y="13"/>
                  </a:cubicBezTo>
                  <a:cubicBezTo>
                    <a:pt x="255" y="15"/>
                    <a:pt x="253" y="15"/>
                    <a:pt x="251" y="15"/>
                  </a:cubicBezTo>
                  <a:cubicBezTo>
                    <a:pt x="247" y="15"/>
                    <a:pt x="247" y="15"/>
                    <a:pt x="247" y="15"/>
                  </a:cubicBezTo>
                  <a:cubicBezTo>
                    <a:pt x="243" y="15"/>
                    <a:pt x="241" y="11"/>
                    <a:pt x="244" y="8"/>
                  </a:cubicBezTo>
                  <a:cubicBezTo>
                    <a:pt x="246" y="5"/>
                    <a:pt x="245" y="1"/>
                    <a:pt x="241" y="1"/>
                  </a:cubicBezTo>
                  <a:cubicBezTo>
                    <a:pt x="236" y="0"/>
                    <a:pt x="236" y="0"/>
                    <a:pt x="236" y="0"/>
                  </a:cubicBezTo>
                  <a:cubicBezTo>
                    <a:pt x="232" y="0"/>
                    <a:pt x="228" y="2"/>
                    <a:pt x="226" y="6"/>
                  </a:cubicBezTo>
                  <a:cubicBezTo>
                    <a:pt x="223" y="17"/>
                    <a:pt x="223" y="17"/>
                    <a:pt x="223" y="17"/>
                  </a:cubicBezTo>
                  <a:cubicBezTo>
                    <a:pt x="222" y="20"/>
                    <a:pt x="220" y="22"/>
                    <a:pt x="217" y="22"/>
                  </a:cubicBezTo>
                  <a:cubicBezTo>
                    <a:pt x="214" y="24"/>
                    <a:pt x="210" y="21"/>
                    <a:pt x="209" y="17"/>
                  </a:cubicBezTo>
                  <a:cubicBezTo>
                    <a:pt x="209" y="15"/>
                    <a:pt x="209" y="15"/>
                    <a:pt x="209" y="15"/>
                  </a:cubicBezTo>
                  <a:cubicBezTo>
                    <a:pt x="208" y="11"/>
                    <a:pt x="205" y="9"/>
                    <a:pt x="202" y="9"/>
                  </a:cubicBezTo>
                  <a:cubicBezTo>
                    <a:pt x="200" y="9"/>
                    <a:pt x="198" y="11"/>
                    <a:pt x="198" y="13"/>
                  </a:cubicBezTo>
                  <a:cubicBezTo>
                    <a:pt x="198" y="19"/>
                    <a:pt x="198" y="19"/>
                    <a:pt x="198" y="19"/>
                  </a:cubicBezTo>
                  <a:cubicBezTo>
                    <a:pt x="197" y="23"/>
                    <a:pt x="193" y="25"/>
                    <a:pt x="190" y="23"/>
                  </a:cubicBezTo>
                  <a:cubicBezTo>
                    <a:pt x="187" y="20"/>
                    <a:pt x="187" y="20"/>
                    <a:pt x="187" y="20"/>
                  </a:cubicBezTo>
                  <a:cubicBezTo>
                    <a:pt x="185" y="17"/>
                    <a:pt x="181" y="16"/>
                    <a:pt x="178" y="18"/>
                  </a:cubicBezTo>
                  <a:cubicBezTo>
                    <a:pt x="173" y="20"/>
                    <a:pt x="173" y="20"/>
                    <a:pt x="173" y="20"/>
                  </a:cubicBezTo>
                  <a:cubicBezTo>
                    <a:pt x="171" y="21"/>
                    <a:pt x="170" y="22"/>
                    <a:pt x="168" y="24"/>
                  </a:cubicBezTo>
                  <a:cubicBezTo>
                    <a:pt x="163" y="31"/>
                    <a:pt x="163" y="31"/>
                    <a:pt x="163" y="31"/>
                  </a:cubicBezTo>
                  <a:cubicBezTo>
                    <a:pt x="161" y="33"/>
                    <a:pt x="158" y="34"/>
                    <a:pt x="155" y="34"/>
                  </a:cubicBezTo>
                  <a:cubicBezTo>
                    <a:pt x="150" y="33"/>
                    <a:pt x="150" y="33"/>
                    <a:pt x="150" y="33"/>
                  </a:cubicBezTo>
                  <a:cubicBezTo>
                    <a:pt x="148" y="32"/>
                    <a:pt x="146" y="33"/>
                    <a:pt x="144" y="35"/>
                  </a:cubicBezTo>
                  <a:cubicBezTo>
                    <a:pt x="143" y="38"/>
                    <a:pt x="144" y="41"/>
                    <a:pt x="146" y="42"/>
                  </a:cubicBezTo>
                  <a:cubicBezTo>
                    <a:pt x="148" y="43"/>
                    <a:pt x="148" y="43"/>
                    <a:pt x="148" y="43"/>
                  </a:cubicBezTo>
                  <a:cubicBezTo>
                    <a:pt x="149" y="44"/>
                    <a:pt x="149" y="44"/>
                    <a:pt x="149" y="45"/>
                  </a:cubicBezTo>
                  <a:cubicBezTo>
                    <a:pt x="148" y="48"/>
                    <a:pt x="146" y="50"/>
                    <a:pt x="143" y="49"/>
                  </a:cubicBezTo>
                  <a:cubicBezTo>
                    <a:pt x="125" y="46"/>
                    <a:pt x="125" y="46"/>
                    <a:pt x="125" y="46"/>
                  </a:cubicBezTo>
                  <a:cubicBezTo>
                    <a:pt x="123" y="46"/>
                    <a:pt x="120" y="47"/>
                    <a:pt x="119" y="49"/>
                  </a:cubicBezTo>
                  <a:cubicBezTo>
                    <a:pt x="117" y="52"/>
                    <a:pt x="117" y="52"/>
                    <a:pt x="117" y="52"/>
                  </a:cubicBezTo>
                  <a:cubicBezTo>
                    <a:pt x="116" y="55"/>
                    <a:pt x="117" y="58"/>
                    <a:pt x="120" y="60"/>
                  </a:cubicBezTo>
                  <a:cubicBezTo>
                    <a:pt x="125" y="62"/>
                    <a:pt x="125" y="62"/>
                    <a:pt x="125" y="62"/>
                  </a:cubicBezTo>
                  <a:cubicBezTo>
                    <a:pt x="127" y="63"/>
                    <a:pt x="127" y="65"/>
                    <a:pt x="126" y="66"/>
                  </a:cubicBezTo>
                  <a:cubicBezTo>
                    <a:pt x="99" y="94"/>
                    <a:pt x="99" y="94"/>
                    <a:pt x="99" y="94"/>
                  </a:cubicBezTo>
                  <a:cubicBezTo>
                    <a:pt x="84" y="118"/>
                    <a:pt x="84" y="118"/>
                    <a:pt x="84" y="118"/>
                  </a:cubicBezTo>
                  <a:cubicBezTo>
                    <a:pt x="83" y="120"/>
                    <a:pt x="81" y="122"/>
                    <a:pt x="78" y="123"/>
                  </a:cubicBezTo>
                  <a:cubicBezTo>
                    <a:pt x="69" y="125"/>
                    <a:pt x="69" y="125"/>
                    <a:pt x="69" y="125"/>
                  </a:cubicBezTo>
                  <a:cubicBezTo>
                    <a:pt x="67" y="125"/>
                    <a:pt x="66" y="126"/>
                    <a:pt x="64" y="127"/>
                  </a:cubicBezTo>
                  <a:cubicBezTo>
                    <a:pt x="53" y="139"/>
                    <a:pt x="53" y="139"/>
                    <a:pt x="53" y="139"/>
                  </a:cubicBezTo>
                  <a:cubicBezTo>
                    <a:pt x="52" y="140"/>
                    <a:pt x="52" y="142"/>
                    <a:pt x="54" y="143"/>
                  </a:cubicBezTo>
                  <a:cubicBezTo>
                    <a:pt x="56" y="145"/>
                    <a:pt x="58" y="145"/>
                    <a:pt x="60" y="143"/>
                  </a:cubicBezTo>
                  <a:cubicBezTo>
                    <a:pt x="75" y="132"/>
                    <a:pt x="75" y="132"/>
                    <a:pt x="75" y="132"/>
                  </a:cubicBezTo>
                  <a:cubicBezTo>
                    <a:pt x="76" y="149"/>
                    <a:pt x="76" y="149"/>
                    <a:pt x="76" y="149"/>
                  </a:cubicBezTo>
                  <a:cubicBezTo>
                    <a:pt x="60" y="156"/>
                    <a:pt x="60" y="156"/>
                    <a:pt x="60" y="156"/>
                  </a:cubicBezTo>
                  <a:cubicBezTo>
                    <a:pt x="44" y="154"/>
                    <a:pt x="44" y="154"/>
                    <a:pt x="44" y="154"/>
                  </a:cubicBezTo>
                  <a:cubicBezTo>
                    <a:pt x="17" y="173"/>
                    <a:pt x="17" y="173"/>
                    <a:pt x="17" y="173"/>
                  </a:cubicBezTo>
                  <a:cubicBezTo>
                    <a:pt x="5" y="181"/>
                    <a:pt x="0" y="195"/>
                    <a:pt x="4" y="208"/>
                  </a:cubicBezTo>
                  <a:cubicBezTo>
                    <a:pt x="12" y="209"/>
                    <a:pt x="12" y="209"/>
                    <a:pt x="12" y="209"/>
                  </a:cubicBezTo>
                  <a:cubicBezTo>
                    <a:pt x="13" y="209"/>
                    <a:pt x="14" y="210"/>
                    <a:pt x="15" y="211"/>
                  </a:cubicBezTo>
                  <a:cubicBezTo>
                    <a:pt x="16" y="214"/>
                    <a:pt x="14" y="217"/>
                    <a:pt x="11" y="217"/>
                  </a:cubicBezTo>
                  <a:cubicBezTo>
                    <a:pt x="8" y="217"/>
                    <a:pt x="5" y="220"/>
                    <a:pt x="6" y="223"/>
                  </a:cubicBezTo>
                  <a:cubicBezTo>
                    <a:pt x="9" y="236"/>
                    <a:pt x="9" y="236"/>
                    <a:pt x="9" y="236"/>
                  </a:cubicBezTo>
                  <a:cubicBezTo>
                    <a:pt x="9" y="238"/>
                    <a:pt x="11" y="240"/>
                    <a:pt x="13" y="241"/>
                  </a:cubicBezTo>
                  <a:cubicBezTo>
                    <a:pt x="23" y="248"/>
                    <a:pt x="23" y="248"/>
                    <a:pt x="23" y="248"/>
                  </a:cubicBezTo>
                  <a:cubicBezTo>
                    <a:pt x="27" y="250"/>
                    <a:pt x="31" y="251"/>
                    <a:pt x="35" y="249"/>
                  </a:cubicBezTo>
                  <a:cubicBezTo>
                    <a:pt x="45" y="244"/>
                    <a:pt x="45" y="244"/>
                    <a:pt x="45" y="244"/>
                  </a:cubicBezTo>
                  <a:cubicBezTo>
                    <a:pt x="58" y="234"/>
                    <a:pt x="76" y="219"/>
                    <a:pt x="77" y="253"/>
                  </a:cubicBezTo>
                  <a:cubicBezTo>
                    <a:pt x="82" y="260"/>
                    <a:pt x="82" y="260"/>
                    <a:pt x="82" y="260"/>
                  </a:cubicBezTo>
                  <a:cubicBezTo>
                    <a:pt x="91" y="280"/>
                    <a:pt x="91" y="280"/>
                    <a:pt x="91" y="280"/>
                  </a:cubicBezTo>
                  <a:cubicBezTo>
                    <a:pt x="90" y="288"/>
                    <a:pt x="99" y="295"/>
                    <a:pt x="107" y="293"/>
                  </a:cubicBezTo>
                  <a:cubicBezTo>
                    <a:pt x="108" y="293"/>
                    <a:pt x="108" y="293"/>
                    <a:pt x="108" y="293"/>
                  </a:cubicBezTo>
                  <a:cubicBezTo>
                    <a:pt x="110" y="292"/>
                    <a:pt x="112" y="291"/>
                    <a:pt x="114" y="290"/>
                  </a:cubicBezTo>
                  <a:cubicBezTo>
                    <a:pt x="121" y="284"/>
                    <a:pt x="121" y="284"/>
                    <a:pt x="121" y="284"/>
                  </a:cubicBezTo>
                  <a:cubicBezTo>
                    <a:pt x="136" y="272"/>
                    <a:pt x="136" y="272"/>
                    <a:pt x="136" y="272"/>
                  </a:cubicBezTo>
                  <a:cubicBezTo>
                    <a:pt x="140" y="268"/>
                    <a:pt x="142" y="263"/>
                    <a:pt x="141" y="258"/>
                  </a:cubicBezTo>
                  <a:cubicBezTo>
                    <a:pt x="141" y="252"/>
                    <a:pt x="141" y="252"/>
                    <a:pt x="141" y="252"/>
                  </a:cubicBezTo>
                  <a:cubicBezTo>
                    <a:pt x="140" y="246"/>
                    <a:pt x="142" y="240"/>
                    <a:pt x="147" y="237"/>
                  </a:cubicBezTo>
                  <a:cubicBezTo>
                    <a:pt x="156" y="232"/>
                    <a:pt x="156" y="232"/>
                    <a:pt x="156" y="232"/>
                  </a:cubicBezTo>
                  <a:cubicBezTo>
                    <a:pt x="159" y="230"/>
                    <a:pt x="161" y="226"/>
                    <a:pt x="161" y="222"/>
                  </a:cubicBezTo>
                  <a:cubicBezTo>
                    <a:pt x="159" y="211"/>
                    <a:pt x="159" y="211"/>
                    <a:pt x="159" y="211"/>
                  </a:cubicBezTo>
                  <a:cubicBezTo>
                    <a:pt x="159" y="207"/>
                    <a:pt x="157" y="204"/>
                    <a:pt x="154" y="203"/>
                  </a:cubicBezTo>
                  <a:cubicBezTo>
                    <a:pt x="151" y="202"/>
                    <a:pt x="151" y="202"/>
                    <a:pt x="151" y="202"/>
                  </a:cubicBezTo>
                  <a:cubicBezTo>
                    <a:pt x="147" y="200"/>
                    <a:pt x="145" y="196"/>
                    <a:pt x="146" y="193"/>
                  </a:cubicBezTo>
                  <a:cubicBezTo>
                    <a:pt x="151" y="172"/>
                    <a:pt x="151" y="172"/>
                    <a:pt x="151" y="172"/>
                  </a:cubicBezTo>
                  <a:cubicBezTo>
                    <a:pt x="152" y="169"/>
                    <a:pt x="154" y="167"/>
                    <a:pt x="156" y="165"/>
                  </a:cubicBezTo>
                  <a:cubicBezTo>
                    <a:pt x="167" y="155"/>
                    <a:pt x="167" y="155"/>
                    <a:pt x="167" y="155"/>
                  </a:cubicBezTo>
                  <a:cubicBezTo>
                    <a:pt x="184" y="147"/>
                    <a:pt x="184" y="147"/>
                    <a:pt x="184" y="147"/>
                  </a:cubicBezTo>
                  <a:cubicBezTo>
                    <a:pt x="190" y="129"/>
                    <a:pt x="190" y="129"/>
                    <a:pt x="190" y="129"/>
                  </a:cubicBezTo>
                  <a:cubicBezTo>
                    <a:pt x="201" y="111"/>
                    <a:pt x="201" y="111"/>
                    <a:pt x="201" y="111"/>
                  </a:cubicBezTo>
                  <a:cubicBezTo>
                    <a:pt x="204" y="106"/>
                    <a:pt x="209" y="103"/>
                    <a:pt x="215" y="103"/>
                  </a:cubicBezTo>
                  <a:cubicBezTo>
                    <a:pt x="225" y="103"/>
                    <a:pt x="225" y="103"/>
                    <a:pt x="225" y="103"/>
                  </a:cubicBezTo>
                  <a:cubicBezTo>
                    <a:pt x="229" y="102"/>
                    <a:pt x="233" y="105"/>
                    <a:pt x="234" y="108"/>
                  </a:cubicBezTo>
                  <a:cubicBezTo>
                    <a:pt x="236" y="112"/>
                    <a:pt x="236" y="116"/>
                    <a:pt x="233" y="119"/>
                  </a:cubicBezTo>
                  <a:cubicBezTo>
                    <a:pt x="206" y="148"/>
                    <a:pt x="206" y="148"/>
                    <a:pt x="206" y="148"/>
                  </a:cubicBezTo>
                  <a:cubicBezTo>
                    <a:pt x="200" y="164"/>
                    <a:pt x="200" y="164"/>
                    <a:pt x="200" y="164"/>
                  </a:cubicBezTo>
                  <a:cubicBezTo>
                    <a:pt x="197" y="167"/>
                    <a:pt x="197" y="167"/>
                    <a:pt x="197" y="167"/>
                  </a:cubicBezTo>
                  <a:cubicBezTo>
                    <a:pt x="192" y="171"/>
                    <a:pt x="191" y="178"/>
                    <a:pt x="193" y="184"/>
                  </a:cubicBezTo>
                  <a:cubicBezTo>
                    <a:pt x="197" y="198"/>
                    <a:pt x="197" y="198"/>
                    <a:pt x="197" y="198"/>
                  </a:cubicBezTo>
                  <a:cubicBezTo>
                    <a:pt x="198" y="202"/>
                    <a:pt x="200" y="204"/>
                    <a:pt x="203" y="205"/>
                  </a:cubicBezTo>
                  <a:cubicBezTo>
                    <a:pt x="211" y="209"/>
                    <a:pt x="211" y="209"/>
                    <a:pt x="211" y="209"/>
                  </a:cubicBezTo>
                  <a:cubicBezTo>
                    <a:pt x="213" y="211"/>
                    <a:pt x="217" y="211"/>
                    <a:pt x="220" y="210"/>
                  </a:cubicBezTo>
                  <a:cubicBezTo>
                    <a:pt x="251" y="201"/>
                    <a:pt x="251" y="201"/>
                    <a:pt x="251" y="201"/>
                  </a:cubicBezTo>
                  <a:cubicBezTo>
                    <a:pt x="268" y="201"/>
                    <a:pt x="268" y="201"/>
                    <a:pt x="268" y="201"/>
                  </a:cubicBezTo>
                  <a:cubicBezTo>
                    <a:pt x="271" y="201"/>
                    <a:pt x="274" y="202"/>
                    <a:pt x="276" y="204"/>
                  </a:cubicBezTo>
                  <a:cubicBezTo>
                    <a:pt x="303" y="185"/>
                    <a:pt x="303" y="185"/>
                    <a:pt x="303" y="185"/>
                  </a:cubicBezTo>
                  <a:cubicBezTo>
                    <a:pt x="308" y="181"/>
                    <a:pt x="311" y="177"/>
                    <a:pt x="313"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8">
              <a:extLst>
                <a:ext uri="{FF2B5EF4-FFF2-40B4-BE49-F238E27FC236}">
                  <a16:creationId xmlns:a16="http://schemas.microsoft.com/office/drawing/2014/main" id="{2A614625-342F-41A1-89AA-1B6CD9109F71}"/>
                </a:ext>
              </a:extLst>
            </p:cNvPr>
            <p:cNvSpPr>
              <a:spLocks/>
            </p:cNvSpPr>
            <p:nvPr/>
          </p:nvSpPr>
          <p:spPr bwMode="auto">
            <a:xfrm>
              <a:off x="-1576388" y="2214563"/>
              <a:ext cx="50800" cy="80963"/>
            </a:xfrm>
            <a:custGeom>
              <a:avLst/>
              <a:gdLst>
                <a:gd name="T0" fmla="*/ 9 w 17"/>
                <a:gd name="T1" fmla="*/ 0 h 27"/>
                <a:gd name="T2" fmla="*/ 9 w 17"/>
                <a:gd name="T3" fmla="*/ 0 h 27"/>
                <a:gd name="T4" fmla="*/ 13 w 17"/>
                <a:gd name="T5" fmla="*/ 1 h 27"/>
                <a:gd name="T6" fmla="*/ 16 w 17"/>
                <a:gd name="T7" fmla="*/ 8 h 27"/>
                <a:gd name="T8" fmla="*/ 15 w 17"/>
                <a:gd name="T9" fmla="*/ 10 h 27"/>
                <a:gd name="T10" fmla="*/ 15 w 17"/>
                <a:gd name="T11" fmla="*/ 16 h 27"/>
                <a:gd name="T12" fmla="*/ 13 w 17"/>
                <a:gd name="T13" fmla="*/ 22 h 27"/>
                <a:gd name="T14" fmla="*/ 10 w 17"/>
                <a:gd name="T15" fmla="*/ 25 h 27"/>
                <a:gd name="T16" fmla="*/ 4 w 17"/>
                <a:gd name="T17" fmla="*/ 27 h 27"/>
                <a:gd name="T18" fmla="*/ 3 w 17"/>
                <a:gd name="T19" fmla="*/ 27 h 27"/>
                <a:gd name="T20" fmla="*/ 3 w 17"/>
                <a:gd name="T21" fmla="*/ 11 h 27"/>
                <a:gd name="T22" fmla="*/ 0 w 17"/>
                <a:gd name="T23" fmla="*/ 9 h 27"/>
                <a:gd name="T24" fmla="*/ 1 w 17"/>
                <a:gd name="T25" fmla="*/ 2 h 27"/>
                <a:gd name="T26" fmla="*/ 5 w 17"/>
                <a:gd name="T27" fmla="*/ 2 h 27"/>
                <a:gd name="T28" fmla="*/ 9 w 17"/>
                <a:gd name="T2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7">
                  <a:moveTo>
                    <a:pt x="9" y="0"/>
                  </a:moveTo>
                  <a:cubicBezTo>
                    <a:pt x="9" y="0"/>
                    <a:pt x="9" y="0"/>
                    <a:pt x="9" y="0"/>
                  </a:cubicBezTo>
                  <a:cubicBezTo>
                    <a:pt x="11" y="0"/>
                    <a:pt x="12" y="0"/>
                    <a:pt x="13" y="1"/>
                  </a:cubicBezTo>
                  <a:cubicBezTo>
                    <a:pt x="16" y="2"/>
                    <a:pt x="17" y="5"/>
                    <a:pt x="16" y="8"/>
                  </a:cubicBezTo>
                  <a:cubicBezTo>
                    <a:pt x="15" y="10"/>
                    <a:pt x="15" y="10"/>
                    <a:pt x="15" y="10"/>
                  </a:cubicBezTo>
                  <a:cubicBezTo>
                    <a:pt x="15" y="16"/>
                    <a:pt x="15" y="16"/>
                    <a:pt x="15" y="16"/>
                  </a:cubicBezTo>
                  <a:cubicBezTo>
                    <a:pt x="15" y="19"/>
                    <a:pt x="14" y="21"/>
                    <a:pt x="13" y="22"/>
                  </a:cubicBezTo>
                  <a:cubicBezTo>
                    <a:pt x="10" y="25"/>
                    <a:pt x="10" y="25"/>
                    <a:pt x="10" y="25"/>
                  </a:cubicBezTo>
                  <a:cubicBezTo>
                    <a:pt x="8" y="27"/>
                    <a:pt x="6" y="27"/>
                    <a:pt x="4" y="27"/>
                  </a:cubicBezTo>
                  <a:cubicBezTo>
                    <a:pt x="3" y="27"/>
                    <a:pt x="3" y="27"/>
                    <a:pt x="3" y="27"/>
                  </a:cubicBezTo>
                  <a:cubicBezTo>
                    <a:pt x="3" y="11"/>
                    <a:pt x="3" y="11"/>
                    <a:pt x="3" y="11"/>
                  </a:cubicBezTo>
                  <a:cubicBezTo>
                    <a:pt x="0" y="9"/>
                    <a:pt x="0" y="9"/>
                    <a:pt x="0" y="9"/>
                  </a:cubicBezTo>
                  <a:cubicBezTo>
                    <a:pt x="0" y="9"/>
                    <a:pt x="0" y="3"/>
                    <a:pt x="1" y="2"/>
                  </a:cubicBezTo>
                  <a:cubicBezTo>
                    <a:pt x="2" y="1"/>
                    <a:pt x="5" y="2"/>
                    <a:pt x="5" y="2"/>
                  </a:cubicBez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9">
              <a:extLst>
                <a:ext uri="{FF2B5EF4-FFF2-40B4-BE49-F238E27FC236}">
                  <a16:creationId xmlns:a16="http://schemas.microsoft.com/office/drawing/2014/main" id="{81D52529-2E5A-41CC-8328-95985A02D805}"/>
                </a:ext>
              </a:extLst>
            </p:cNvPr>
            <p:cNvSpPr>
              <a:spLocks/>
            </p:cNvSpPr>
            <p:nvPr/>
          </p:nvSpPr>
          <p:spPr bwMode="auto">
            <a:xfrm>
              <a:off x="-1558925" y="2143125"/>
              <a:ext cx="30163" cy="47625"/>
            </a:xfrm>
            <a:custGeom>
              <a:avLst/>
              <a:gdLst>
                <a:gd name="T0" fmla="*/ 4 w 10"/>
                <a:gd name="T1" fmla="*/ 15 h 16"/>
                <a:gd name="T2" fmla="*/ 5 w 10"/>
                <a:gd name="T3" fmla="*/ 9 h 16"/>
                <a:gd name="T4" fmla="*/ 9 w 10"/>
                <a:gd name="T5" fmla="*/ 9 h 16"/>
                <a:gd name="T6" fmla="*/ 9 w 10"/>
                <a:gd name="T7" fmla="*/ 4 h 16"/>
                <a:gd name="T8" fmla="*/ 4 w 10"/>
                <a:gd name="T9" fmla="*/ 0 h 16"/>
                <a:gd name="T10" fmla="*/ 0 w 10"/>
                <a:gd name="T11" fmla="*/ 4 h 16"/>
                <a:gd name="T12" fmla="*/ 0 w 10"/>
                <a:gd name="T13" fmla="*/ 11 h 16"/>
                <a:gd name="T14" fmla="*/ 2 w 10"/>
                <a:gd name="T15" fmla="*/ 15 h 16"/>
                <a:gd name="T16" fmla="*/ 4 w 10"/>
                <a:gd name="T1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6">
                  <a:moveTo>
                    <a:pt x="4" y="15"/>
                  </a:moveTo>
                  <a:cubicBezTo>
                    <a:pt x="5" y="14"/>
                    <a:pt x="5" y="9"/>
                    <a:pt x="5" y="9"/>
                  </a:cubicBezTo>
                  <a:cubicBezTo>
                    <a:pt x="5" y="9"/>
                    <a:pt x="8" y="10"/>
                    <a:pt x="9" y="9"/>
                  </a:cubicBezTo>
                  <a:cubicBezTo>
                    <a:pt x="10" y="8"/>
                    <a:pt x="9" y="4"/>
                    <a:pt x="9" y="4"/>
                  </a:cubicBezTo>
                  <a:cubicBezTo>
                    <a:pt x="9" y="2"/>
                    <a:pt x="7" y="0"/>
                    <a:pt x="4" y="0"/>
                  </a:cubicBezTo>
                  <a:cubicBezTo>
                    <a:pt x="2" y="0"/>
                    <a:pt x="0" y="2"/>
                    <a:pt x="0" y="4"/>
                  </a:cubicBezTo>
                  <a:cubicBezTo>
                    <a:pt x="0" y="11"/>
                    <a:pt x="0" y="11"/>
                    <a:pt x="0" y="11"/>
                  </a:cubicBezTo>
                  <a:cubicBezTo>
                    <a:pt x="0" y="13"/>
                    <a:pt x="1" y="14"/>
                    <a:pt x="2" y="15"/>
                  </a:cubicBezTo>
                  <a:cubicBezTo>
                    <a:pt x="2" y="15"/>
                    <a:pt x="4" y="16"/>
                    <a:pt x="4"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0">
              <a:extLst>
                <a:ext uri="{FF2B5EF4-FFF2-40B4-BE49-F238E27FC236}">
                  <a16:creationId xmlns:a16="http://schemas.microsoft.com/office/drawing/2014/main" id="{C21B2F56-CA51-456D-BAF4-70D3DE6281F2}"/>
                </a:ext>
              </a:extLst>
            </p:cNvPr>
            <p:cNvSpPr>
              <a:spLocks/>
            </p:cNvSpPr>
            <p:nvPr/>
          </p:nvSpPr>
          <p:spPr bwMode="auto">
            <a:xfrm>
              <a:off x="-2208213" y="1336675"/>
              <a:ext cx="1760538" cy="1074738"/>
            </a:xfrm>
            <a:custGeom>
              <a:avLst/>
              <a:gdLst>
                <a:gd name="T0" fmla="*/ 531 w 588"/>
                <a:gd name="T1" fmla="*/ 146 h 360"/>
                <a:gd name="T2" fmla="*/ 491 w 588"/>
                <a:gd name="T3" fmla="*/ 113 h 360"/>
                <a:gd name="T4" fmla="*/ 446 w 588"/>
                <a:gd name="T5" fmla="*/ 54 h 360"/>
                <a:gd name="T6" fmla="*/ 392 w 588"/>
                <a:gd name="T7" fmla="*/ 9 h 360"/>
                <a:gd name="T8" fmla="*/ 385 w 588"/>
                <a:gd name="T9" fmla="*/ 41 h 360"/>
                <a:gd name="T10" fmla="*/ 346 w 588"/>
                <a:gd name="T11" fmla="*/ 80 h 360"/>
                <a:gd name="T12" fmla="*/ 273 w 588"/>
                <a:gd name="T13" fmla="*/ 90 h 360"/>
                <a:gd name="T14" fmla="*/ 225 w 588"/>
                <a:gd name="T15" fmla="*/ 72 h 360"/>
                <a:gd name="T16" fmla="*/ 237 w 588"/>
                <a:gd name="T17" fmla="*/ 55 h 360"/>
                <a:gd name="T18" fmla="*/ 217 w 588"/>
                <a:gd name="T19" fmla="*/ 48 h 360"/>
                <a:gd name="T20" fmla="*/ 219 w 588"/>
                <a:gd name="T21" fmla="*/ 90 h 360"/>
                <a:gd name="T22" fmla="*/ 206 w 588"/>
                <a:gd name="T23" fmla="*/ 104 h 360"/>
                <a:gd name="T24" fmla="*/ 180 w 588"/>
                <a:gd name="T25" fmla="*/ 117 h 360"/>
                <a:gd name="T26" fmla="*/ 165 w 588"/>
                <a:gd name="T27" fmla="*/ 121 h 360"/>
                <a:gd name="T28" fmla="*/ 113 w 588"/>
                <a:gd name="T29" fmla="*/ 170 h 360"/>
                <a:gd name="T30" fmla="*/ 88 w 588"/>
                <a:gd name="T31" fmla="*/ 180 h 360"/>
                <a:gd name="T32" fmla="*/ 58 w 588"/>
                <a:gd name="T33" fmla="*/ 181 h 360"/>
                <a:gd name="T34" fmla="*/ 74 w 588"/>
                <a:gd name="T35" fmla="*/ 194 h 360"/>
                <a:gd name="T36" fmla="*/ 95 w 588"/>
                <a:gd name="T37" fmla="*/ 235 h 360"/>
                <a:gd name="T38" fmla="*/ 57 w 588"/>
                <a:gd name="T39" fmla="*/ 258 h 360"/>
                <a:gd name="T40" fmla="*/ 12 w 588"/>
                <a:gd name="T41" fmla="*/ 255 h 360"/>
                <a:gd name="T42" fmla="*/ 9 w 588"/>
                <a:gd name="T43" fmla="*/ 282 h 360"/>
                <a:gd name="T44" fmla="*/ 2 w 588"/>
                <a:gd name="T45" fmla="*/ 323 h 360"/>
                <a:gd name="T46" fmla="*/ 15 w 588"/>
                <a:gd name="T47" fmla="*/ 345 h 360"/>
                <a:gd name="T48" fmla="*/ 40 w 588"/>
                <a:gd name="T49" fmla="*/ 359 h 360"/>
                <a:gd name="T50" fmla="*/ 78 w 588"/>
                <a:gd name="T51" fmla="*/ 353 h 360"/>
                <a:gd name="T52" fmla="*/ 108 w 588"/>
                <a:gd name="T53" fmla="*/ 318 h 360"/>
                <a:gd name="T54" fmla="*/ 147 w 588"/>
                <a:gd name="T55" fmla="*/ 284 h 360"/>
                <a:gd name="T56" fmla="*/ 162 w 588"/>
                <a:gd name="T57" fmla="*/ 258 h 360"/>
                <a:gd name="T58" fmla="*/ 210 w 588"/>
                <a:gd name="T59" fmla="*/ 251 h 360"/>
                <a:gd name="T60" fmla="*/ 258 w 588"/>
                <a:gd name="T61" fmla="*/ 279 h 360"/>
                <a:gd name="T62" fmla="*/ 292 w 588"/>
                <a:gd name="T63" fmla="*/ 303 h 360"/>
                <a:gd name="T64" fmla="*/ 311 w 588"/>
                <a:gd name="T65" fmla="*/ 327 h 360"/>
                <a:gd name="T66" fmla="*/ 312 w 588"/>
                <a:gd name="T67" fmla="*/ 306 h 360"/>
                <a:gd name="T68" fmla="*/ 330 w 588"/>
                <a:gd name="T69" fmla="*/ 302 h 360"/>
                <a:gd name="T70" fmla="*/ 307 w 588"/>
                <a:gd name="T71" fmla="*/ 284 h 360"/>
                <a:gd name="T72" fmla="*/ 263 w 588"/>
                <a:gd name="T73" fmla="*/ 249 h 360"/>
                <a:gd name="T74" fmla="*/ 278 w 588"/>
                <a:gd name="T75" fmla="*/ 235 h 360"/>
                <a:gd name="T76" fmla="*/ 326 w 588"/>
                <a:gd name="T77" fmla="*/ 273 h 360"/>
                <a:gd name="T78" fmla="*/ 349 w 588"/>
                <a:gd name="T79" fmla="*/ 310 h 360"/>
                <a:gd name="T80" fmla="*/ 364 w 588"/>
                <a:gd name="T81" fmla="*/ 330 h 360"/>
                <a:gd name="T82" fmla="*/ 369 w 588"/>
                <a:gd name="T83" fmla="*/ 336 h 360"/>
                <a:gd name="T84" fmla="*/ 381 w 588"/>
                <a:gd name="T85" fmla="*/ 355 h 360"/>
                <a:gd name="T86" fmla="*/ 388 w 588"/>
                <a:gd name="T87" fmla="*/ 332 h 360"/>
                <a:gd name="T88" fmla="*/ 387 w 588"/>
                <a:gd name="T89" fmla="*/ 320 h 360"/>
                <a:gd name="T90" fmla="*/ 392 w 588"/>
                <a:gd name="T91" fmla="*/ 306 h 360"/>
                <a:gd name="T92" fmla="*/ 443 w 588"/>
                <a:gd name="T93" fmla="*/ 296 h 360"/>
                <a:gd name="T94" fmla="*/ 444 w 588"/>
                <a:gd name="T95" fmla="*/ 266 h 360"/>
                <a:gd name="T96" fmla="*/ 466 w 588"/>
                <a:gd name="T97" fmla="*/ 226 h 360"/>
                <a:gd name="T98" fmla="*/ 492 w 588"/>
                <a:gd name="T99" fmla="*/ 214 h 360"/>
                <a:gd name="T100" fmla="*/ 505 w 588"/>
                <a:gd name="T101" fmla="*/ 236 h 360"/>
                <a:gd name="T102" fmla="*/ 527 w 588"/>
                <a:gd name="T103" fmla="*/ 243 h 360"/>
                <a:gd name="T104" fmla="*/ 532 w 588"/>
                <a:gd name="T105" fmla="*/ 232 h 360"/>
                <a:gd name="T106" fmla="*/ 539 w 588"/>
                <a:gd name="T107" fmla="*/ 213 h 360"/>
                <a:gd name="T108" fmla="*/ 582 w 588"/>
                <a:gd name="T109" fmla="*/ 163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88" h="360">
                  <a:moveTo>
                    <a:pt x="582" y="163"/>
                  </a:moveTo>
                  <a:cubicBezTo>
                    <a:pt x="579" y="160"/>
                    <a:pt x="579" y="160"/>
                    <a:pt x="579" y="160"/>
                  </a:cubicBezTo>
                  <a:cubicBezTo>
                    <a:pt x="575" y="157"/>
                    <a:pt x="570" y="157"/>
                    <a:pt x="566" y="158"/>
                  </a:cubicBezTo>
                  <a:cubicBezTo>
                    <a:pt x="564" y="159"/>
                    <a:pt x="561" y="160"/>
                    <a:pt x="559" y="159"/>
                  </a:cubicBezTo>
                  <a:cubicBezTo>
                    <a:pt x="537" y="154"/>
                    <a:pt x="537" y="154"/>
                    <a:pt x="537" y="154"/>
                  </a:cubicBezTo>
                  <a:cubicBezTo>
                    <a:pt x="531" y="146"/>
                    <a:pt x="531" y="146"/>
                    <a:pt x="531" y="146"/>
                  </a:cubicBezTo>
                  <a:cubicBezTo>
                    <a:pt x="529" y="144"/>
                    <a:pt x="527" y="143"/>
                    <a:pt x="525" y="143"/>
                  </a:cubicBezTo>
                  <a:cubicBezTo>
                    <a:pt x="522" y="141"/>
                    <a:pt x="519" y="138"/>
                    <a:pt x="518" y="134"/>
                  </a:cubicBezTo>
                  <a:cubicBezTo>
                    <a:pt x="517" y="129"/>
                    <a:pt x="512" y="126"/>
                    <a:pt x="507" y="126"/>
                  </a:cubicBezTo>
                  <a:cubicBezTo>
                    <a:pt x="495" y="126"/>
                    <a:pt x="495" y="126"/>
                    <a:pt x="495" y="126"/>
                  </a:cubicBezTo>
                  <a:cubicBezTo>
                    <a:pt x="490" y="126"/>
                    <a:pt x="487" y="122"/>
                    <a:pt x="487" y="117"/>
                  </a:cubicBezTo>
                  <a:cubicBezTo>
                    <a:pt x="487" y="114"/>
                    <a:pt x="489" y="113"/>
                    <a:pt x="491" y="113"/>
                  </a:cubicBezTo>
                  <a:cubicBezTo>
                    <a:pt x="495" y="113"/>
                    <a:pt x="497" y="108"/>
                    <a:pt x="494" y="105"/>
                  </a:cubicBezTo>
                  <a:cubicBezTo>
                    <a:pt x="481" y="87"/>
                    <a:pt x="481" y="87"/>
                    <a:pt x="481" y="87"/>
                  </a:cubicBezTo>
                  <a:cubicBezTo>
                    <a:pt x="479" y="80"/>
                    <a:pt x="479" y="80"/>
                    <a:pt x="479" y="80"/>
                  </a:cubicBezTo>
                  <a:cubicBezTo>
                    <a:pt x="478" y="73"/>
                    <a:pt x="472" y="67"/>
                    <a:pt x="465" y="65"/>
                  </a:cubicBezTo>
                  <a:cubicBezTo>
                    <a:pt x="457" y="63"/>
                    <a:pt x="457" y="63"/>
                    <a:pt x="457" y="63"/>
                  </a:cubicBezTo>
                  <a:cubicBezTo>
                    <a:pt x="452" y="62"/>
                    <a:pt x="448" y="58"/>
                    <a:pt x="446" y="54"/>
                  </a:cubicBezTo>
                  <a:cubicBezTo>
                    <a:pt x="442" y="45"/>
                    <a:pt x="442" y="45"/>
                    <a:pt x="442" y="45"/>
                  </a:cubicBezTo>
                  <a:cubicBezTo>
                    <a:pt x="441" y="41"/>
                    <a:pt x="440" y="37"/>
                    <a:pt x="441" y="33"/>
                  </a:cubicBezTo>
                  <a:cubicBezTo>
                    <a:pt x="443" y="20"/>
                    <a:pt x="443" y="20"/>
                    <a:pt x="443" y="20"/>
                  </a:cubicBezTo>
                  <a:cubicBezTo>
                    <a:pt x="444" y="13"/>
                    <a:pt x="438" y="6"/>
                    <a:pt x="431" y="6"/>
                  </a:cubicBezTo>
                  <a:cubicBezTo>
                    <a:pt x="425" y="0"/>
                    <a:pt x="425" y="0"/>
                    <a:pt x="425" y="0"/>
                  </a:cubicBezTo>
                  <a:cubicBezTo>
                    <a:pt x="392" y="9"/>
                    <a:pt x="392" y="9"/>
                    <a:pt x="392" y="9"/>
                  </a:cubicBezTo>
                  <a:cubicBezTo>
                    <a:pt x="392" y="19"/>
                    <a:pt x="392" y="19"/>
                    <a:pt x="392" y="19"/>
                  </a:cubicBezTo>
                  <a:cubicBezTo>
                    <a:pt x="400" y="25"/>
                    <a:pt x="400" y="25"/>
                    <a:pt x="400" y="25"/>
                  </a:cubicBezTo>
                  <a:cubicBezTo>
                    <a:pt x="403" y="25"/>
                    <a:pt x="403" y="25"/>
                    <a:pt x="403" y="25"/>
                  </a:cubicBezTo>
                  <a:cubicBezTo>
                    <a:pt x="403" y="43"/>
                    <a:pt x="403" y="43"/>
                    <a:pt x="403" y="43"/>
                  </a:cubicBezTo>
                  <a:cubicBezTo>
                    <a:pt x="395" y="51"/>
                    <a:pt x="395" y="51"/>
                    <a:pt x="395" y="51"/>
                  </a:cubicBezTo>
                  <a:cubicBezTo>
                    <a:pt x="385" y="41"/>
                    <a:pt x="385" y="41"/>
                    <a:pt x="385" y="41"/>
                  </a:cubicBezTo>
                  <a:cubicBezTo>
                    <a:pt x="372" y="41"/>
                    <a:pt x="372" y="41"/>
                    <a:pt x="372" y="41"/>
                  </a:cubicBezTo>
                  <a:cubicBezTo>
                    <a:pt x="361" y="52"/>
                    <a:pt x="361" y="52"/>
                    <a:pt x="361" y="52"/>
                  </a:cubicBezTo>
                  <a:cubicBezTo>
                    <a:pt x="361" y="71"/>
                    <a:pt x="361" y="71"/>
                    <a:pt x="361" y="71"/>
                  </a:cubicBezTo>
                  <a:cubicBezTo>
                    <a:pt x="366" y="76"/>
                    <a:pt x="366" y="76"/>
                    <a:pt x="366" y="76"/>
                  </a:cubicBezTo>
                  <a:cubicBezTo>
                    <a:pt x="362" y="80"/>
                    <a:pt x="362" y="80"/>
                    <a:pt x="362" y="80"/>
                  </a:cubicBezTo>
                  <a:cubicBezTo>
                    <a:pt x="346" y="80"/>
                    <a:pt x="346" y="80"/>
                    <a:pt x="346" y="80"/>
                  </a:cubicBezTo>
                  <a:cubicBezTo>
                    <a:pt x="346" y="91"/>
                    <a:pt x="346" y="91"/>
                    <a:pt x="346" y="91"/>
                  </a:cubicBezTo>
                  <a:cubicBezTo>
                    <a:pt x="335" y="91"/>
                    <a:pt x="335" y="91"/>
                    <a:pt x="335" y="91"/>
                  </a:cubicBezTo>
                  <a:cubicBezTo>
                    <a:pt x="329" y="85"/>
                    <a:pt x="329" y="85"/>
                    <a:pt x="329" y="85"/>
                  </a:cubicBezTo>
                  <a:cubicBezTo>
                    <a:pt x="317" y="85"/>
                    <a:pt x="317" y="85"/>
                    <a:pt x="317" y="85"/>
                  </a:cubicBezTo>
                  <a:cubicBezTo>
                    <a:pt x="283" y="100"/>
                    <a:pt x="283" y="100"/>
                    <a:pt x="283" y="100"/>
                  </a:cubicBezTo>
                  <a:cubicBezTo>
                    <a:pt x="273" y="90"/>
                    <a:pt x="273" y="90"/>
                    <a:pt x="273" y="90"/>
                  </a:cubicBezTo>
                  <a:cubicBezTo>
                    <a:pt x="254" y="93"/>
                    <a:pt x="254" y="93"/>
                    <a:pt x="254" y="93"/>
                  </a:cubicBezTo>
                  <a:cubicBezTo>
                    <a:pt x="253" y="100"/>
                    <a:pt x="253" y="100"/>
                    <a:pt x="253" y="100"/>
                  </a:cubicBezTo>
                  <a:cubicBezTo>
                    <a:pt x="235" y="93"/>
                    <a:pt x="235" y="93"/>
                    <a:pt x="235" y="93"/>
                  </a:cubicBezTo>
                  <a:cubicBezTo>
                    <a:pt x="233" y="92"/>
                    <a:pt x="231" y="90"/>
                    <a:pt x="229" y="88"/>
                  </a:cubicBezTo>
                  <a:cubicBezTo>
                    <a:pt x="226" y="82"/>
                    <a:pt x="226" y="82"/>
                    <a:pt x="226" y="82"/>
                  </a:cubicBezTo>
                  <a:cubicBezTo>
                    <a:pt x="224" y="79"/>
                    <a:pt x="224" y="76"/>
                    <a:pt x="225" y="72"/>
                  </a:cubicBezTo>
                  <a:cubicBezTo>
                    <a:pt x="227" y="68"/>
                    <a:pt x="227" y="68"/>
                    <a:pt x="227" y="68"/>
                  </a:cubicBezTo>
                  <a:cubicBezTo>
                    <a:pt x="227" y="67"/>
                    <a:pt x="228" y="66"/>
                    <a:pt x="229" y="65"/>
                  </a:cubicBezTo>
                  <a:cubicBezTo>
                    <a:pt x="236" y="63"/>
                    <a:pt x="236" y="63"/>
                    <a:pt x="236" y="63"/>
                  </a:cubicBezTo>
                  <a:cubicBezTo>
                    <a:pt x="238" y="63"/>
                    <a:pt x="239" y="61"/>
                    <a:pt x="239" y="59"/>
                  </a:cubicBezTo>
                  <a:cubicBezTo>
                    <a:pt x="239" y="58"/>
                    <a:pt x="239" y="58"/>
                    <a:pt x="239" y="58"/>
                  </a:cubicBezTo>
                  <a:cubicBezTo>
                    <a:pt x="239" y="57"/>
                    <a:pt x="238" y="56"/>
                    <a:pt x="237" y="55"/>
                  </a:cubicBezTo>
                  <a:cubicBezTo>
                    <a:pt x="237" y="54"/>
                    <a:pt x="237" y="54"/>
                    <a:pt x="237" y="54"/>
                  </a:cubicBezTo>
                  <a:cubicBezTo>
                    <a:pt x="235" y="53"/>
                    <a:pt x="235" y="51"/>
                    <a:pt x="235" y="50"/>
                  </a:cubicBezTo>
                  <a:cubicBezTo>
                    <a:pt x="237" y="43"/>
                    <a:pt x="237" y="43"/>
                    <a:pt x="237" y="43"/>
                  </a:cubicBezTo>
                  <a:cubicBezTo>
                    <a:pt x="234" y="41"/>
                    <a:pt x="229" y="41"/>
                    <a:pt x="226" y="44"/>
                  </a:cubicBezTo>
                  <a:cubicBezTo>
                    <a:pt x="223" y="48"/>
                    <a:pt x="223" y="48"/>
                    <a:pt x="223" y="48"/>
                  </a:cubicBezTo>
                  <a:cubicBezTo>
                    <a:pt x="221" y="50"/>
                    <a:pt x="218" y="50"/>
                    <a:pt x="217" y="48"/>
                  </a:cubicBezTo>
                  <a:cubicBezTo>
                    <a:pt x="216" y="47"/>
                    <a:pt x="215" y="47"/>
                    <a:pt x="214" y="48"/>
                  </a:cubicBezTo>
                  <a:cubicBezTo>
                    <a:pt x="210" y="51"/>
                    <a:pt x="210" y="51"/>
                    <a:pt x="210" y="51"/>
                  </a:cubicBezTo>
                  <a:cubicBezTo>
                    <a:pt x="210" y="52"/>
                    <a:pt x="209" y="53"/>
                    <a:pt x="209" y="54"/>
                  </a:cubicBezTo>
                  <a:cubicBezTo>
                    <a:pt x="210" y="67"/>
                    <a:pt x="210" y="67"/>
                    <a:pt x="210" y="67"/>
                  </a:cubicBezTo>
                  <a:cubicBezTo>
                    <a:pt x="210" y="68"/>
                    <a:pt x="210" y="68"/>
                    <a:pt x="210" y="69"/>
                  </a:cubicBezTo>
                  <a:cubicBezTo>
                    <a:pt x="219" y="90"/>
                    <a:pt x="219" y="90"/>
                    <a:pt x="219" y="90"/>
                  </a:cubicBezTo>
                  <a:cubicBezTo>
                    <a:pt x="221" y="94"/>
                    <a:pt x="221" y="94"/>
                    <a:pt x="221" y="94"/>
                  </a:cubicBezTo>
                  <a:cubicBezTo>
                    <a:pt x="222" y="96"/>
                    <a:pt x="221" y="98"/>
                    <a:pt x="220" y="99"/>
                  </a:cubicBezTo>
                  <a:cubicBezTo>
                    <a:pt x="215" y="103"/>
                    <a:pt x="215" y="103"/>
                    <a:pt x="215" y="103"/>
                  </a:cubicBezTo>
                  <a:cubicBezTo>
                    <a:pt x="215" y="103"/>
                    <a:pt x="214" y="104"/>
                    <a:pt x="214" y="104"/>
                  </a:cubicBezTo>
                  <a:cubicBezTo>
                    <a:pt x="213" y="108"/>
                    <a:pt x="213" y="108"/>
                    <a:pt x="213" y="108"/>
                  </a:cubicBezTo>
                  <a:cubicBezTo>
                    <a:pt x="206" y="104"/>
                    <a:pt x="206" y="104"/>
                    <a:pt x="206" y="104"/>
                  </a:cubicBezTo>
                  <a:cubicBezTo>
                    <a:pt x="205" y="104"/>
                    <a:pt x="205" y="103"/>
                    <a:pt x="204" y="103"/>
                  </a:cubicBezTo>
                  <a:cubicBezTo>
                    <a:pt x="187" y="105"/>
                    <a:pt x="187" y="105"/>
                    <a:pt x="187" y="105"/>
                  </a:cubicBezTo>
                  <a:cubicBezTo>
                    <a:pt x="186" y="105"/>
                    <a:pt x="185" y="105"/>
                    <a:pt x="185" y="105"/>
                  </a:cubicBezTo>
                  <a:cubicBezTo>
                    <a:pt x="180" y="109"/>
                    <a:pt x="180" y="109"/>
                    <a:pt x="180" y="109"/>
                  </a:cubicBezTo>
                  <a:cubicBezTo>
                    <a:pt x="178" y="110"/>
                    <a:pt x="178" y="112"/>
                    <a:pt x="178" y="113"/>
                  </a:cubicBezTo>
                  <a:cubicBezTo>
                    <a:pt x="180" y="117"/>
                    <a:pt x="180" y="117"/>
                    <a:pt x="180" y="117"/>
                  </a:cubicBezTo>
                  <a:cubicBezTo>
                    <a:pt x="180" y="119"/>
                    <a:pt x="180" y="120"/>
                    <a:pt x="179" y="121"/>
                  </a:cubicBezTo>
                  <a:cubicBezTo>
                    <a:pt x="177" y="123"/>
                    <a:pt x="174" y="122"/>
                    <a:pt x="174" y="119"/>
                  </a:cubicBezTo>
                  <a:cubicBezTo>
                    <a:pt x="173" y="119"/>
                    <a:pt x="173" y="119"/>
                    <a:pt x="173" y="119"/>
                  </a:cubicBezTo>
                  <a:cubicBezTo>
                    <a:pt x="173" y="117"/>
                    <a:pt x="170" y="116"/>
                    <a:pt x="168" y="117"/>
                  </a:cubicBezTo>
                  <a:cubicBezTo>
                    <a:pt x="166" y="119"/>
                    <a:pt x="166" y="119"/>
                    <a:pt x="166" y="119"/>
                  </a:cubicBezTo>
                  <a:cubicBezTo>
                    <a:pt x="165" y="119"/>
                    <a:pt x="165" y="120"/>
                    <a:pt x="165" y="121"/>
                  </a:cubicBezTo>
                  <a:cubicBezTo>
                    <a:pt x="162" y="131"/>
                    <a:pt x="162" y="131"/>
                    <a:pt x="162" y="131"/>
                  </a:cubicBezTo>
                  <a:cubicBezTo>
                    <a:pt x="162" y="131"/>
                    <a:pt x="162" y="132"/>
                    <a:pt x="161" y="133"/>
                  </a:cubicBezTo>
                  <a:cubicBezTo>
                    <a:pt x="148" y="144"/>
                    <a:pt x="148" y="144"/>
                    <a:pt x="148" y="144"/>
                  </a:cubicBezTo>
                  <a:cubicBezTo>
                    <a:pt x="136" y="149"/>
                    <a:pt x="136" y="149"/>
                    <a:pt x="136" y="149"/>
                  </a:cubicBezTo>
                  <a:cubicBezTo>
                    <a:pt x="134" y="158"/>
                    <a:pt x="134" y="158"/>
                    <a:pt x="134" y="158"/>
                  </a:cubicBezTo>
                  <a:cubicBezTo>
                    <a:pt x="113" y="170"/>
                    <a:pt x="113" y="170"/>
                    <a:pt x="113" y="170"/>
                  </a:cubicBezTo>
                  <a:cubicBezTo>
                    <a:pt x="112" y="171"/>
                    <a:pt x="111" y="171"/>
                    <a:pt x="109" y="170"/>
                  </a:cubicBezTo>
                  <a:cubicBezTo>
                    <a:pt x="97" y="166"/>
                    <a:pt x="97" y="166"/>
                    <a:pt x="97" y="166"/>
                  </a:cubicBezTo>
                  <a:cubicBezTo>
                    <a:pt x="91" y="167"/>
                    <a:pt x="91" y="167"/>
                    <a:pt x="91" y="167"/>
                  </a:cubicBezTo>
                  <a:cubicBezTo>
                    <a:pt x="95" y="173"/>
                    <a:pt x="95" y="173"/>
                    <a:pt x="95" y="173"/>
                  </a:cubicBezTo>
                  <a:cubicBezTo>
                    <a:pt x="96" y="176"/>
                    <a:pt x="94" y="179"/>
                    <a:pt x="92" y="179"/>
                  </a:cubicBezTo>
                  <a:cubicBezTo>
                    <a:pt x="88" y="180"/>
                    <a:pt x="88" y="180"/>
                    <a:pt x="88" y="180"/>
                  </a:cubicBezTo>
                  <a:cubicBezTo>
                    <a:pt x="87" y="181"/>
                    <a:pt x="86" y="181"/>
                    <a:pt x="85" y="182"/>
                  </a:cubicBezTo>
                  <a:cubicBezTo>
                    <a:pt x="85" y="182"/>
                    <a:pt x="85" y="182"/>
                    <a:pt x="85" y="182"/>
                  </a:cubicBezTo>
                  <a:cubicBezTo>
                    <a:pt x="84" y="184"/>
                    <a:pt x="81" y="185"/>
                    <a:pt x="79" y="183"/>
                  </a:cubicBezTo>
                  <a:cubicBezTo>
                    <a:pt x="79" y="182"/>
                    <a:pt x="79" y="182"/>
                    <a:pt x="79" y="182"/>
                  </a:cubicBezTo>
                  <a:cubicBezTo>
                    <a:pt x="78" y="181"/>
                    <a:pt x="77" y="181"/>
                    <a:pt x="75" y="181"/>
                  </a:cubicBezTo>
                  <a:cubicBezTo>
                    <a:pt x="58" y="181"/>
                    <a:pt x="58" y="181"/>
                    <a:pt x="58" y="181"/>
                  </a:cubicBezTo>
                  <a:cubicBezTo>
                    <a:pt x="57" y="181"/>
                    <a:pt x="56" y="181"/>
                    <a:pt x="55" y="182"/>
                  </a:cubicBezTo>
                  <a:cubicBezTo>
                    <a:pt x="53" y="184"/>
                    <a:pt x="53" y="184"/>
                    <a:pt x="53" y="184"/>
                  </a:cubicBezTo>
                  <a:cubicBezTo>
                    <a:pt x="52" y="186"/>
                    <a:pt x="52" y="188"/>
                    <a:pt x="53" y="189"/>
                  </a:cubicBezTo>
                  <a:cubicBezTo>
                    <a:pt x="55" y="193"/>
                    <a:pt x="55" y="193"/>
                    <a:pt x="55" y="193"/>
                  </a:cubicBezTo>
                  <a:cubicBezTo>
                    <a:pt x="56" y="194"/>
                    <a:pt x="57" y="194"/>
                    <a:pt x="59" y="194"/>
                  </a:cubicBezTo>
                  <a:cubicBezTo>
                    <a:pt x="74" y="194"/>
                    <a:pt x="74" y="194"/>
                    <a:pt x="74" y="194"/>
                  </a:cubicBezTo>
                  <a:cubicBezTo>
                    <a:pt x="75" y="194"/>
                    <a:pt x="77" y="195"/>
                    <a:pt x="77" y="196"/>
                  </a:cubicBezTo>
                  <a:cubicBezTo>
                    <a:pt x="93" y="216"/>
                    <a:pt x="93" y="216"/>
                    <a:pt x="93" y="216"/>
                  </a:cubicBezTo>
                  <a:cubicBezTo>
                    <a:pt x="93" y="216"/>
                    <a:pt x="93" y="216"/>
                    <a:pt x="93" y="216"/>
                  </a:cubicBezTo>
                  <a:cubicBezTo>
                    <a:pt x="99" y="225"/>
                    <a:pt x="99" y="225"/>
                    <a:pt x="99" y="225"/>
                  </a:cubicBezTo>
                  <a:cubicBezTo>
                    <a:pt x="101" y="227"/>
                    <a:pt x="100" y="230"/>
                    <a:pt x="97" y="231"/>
                  </a:cubicBezTo>
                  <a:cubicBezTo>
                    <a:pt x="96" y="231"/>
                    <a:pt x="95" y="233"/>
                    <a:pt x="95" y="235"/>
                  </a:cubicBezTo>
                  <a:cubicBezTo>
                    <a:pt x="94" y="255"/>
                    <a:pt x="94" y="255"/>
                    <a:pt x="94" y="255"/>
                  </a:cubicBezTo>
                  <a:cubicBezTo>
                    <a:pt x="94" y="258"/>
                    <a:pt x="91" y="260"/>
                    <a:pt x="88" y="260"/>
                  </a:cubicBezTo>
                  <a:cubicBezTo>
                    <a:pt x="71" y="259"/>
                    <a:pt x="71" y="259"/>
                    <a:pt x="71" y="259"/>
                  </a:cubicBezTo>
                  <a:cubicBezTo>
                    <a:pt x="71" y="259"/>
                    <a:pt x="71" y="259"/>
                    <a:pt x="71" y="259"/>
                  </a:cubicBezTo>
                  <a:cubicBezTo>
                    <a:pt x="59" y="259"/>
                    <a:pt x="59" y="259"/>
                    <a:pt x="59" y="259"/>
                  </a:cubicBezTo>
                  <a:cubicBezTo>
                    <a:pt x="59" y="259"/>
                    <a:pt x="58" y="259"/>
                    <a:pt x="57" y="258"/>
                  </a:cubicBezTo>
                  <a:cubicBezTo>
                    <a:pt x="52" y="256"/>
                    <a:pt x="52" y="256"/>
                    <a:pt x="52" y="256"/>
                  </a:cubicBezTo>
                  <a:cubicBezTo>
                    <a:pt x="52" y="256"/>
                    <a:pt x="51" y="256"/>
                    <a:pt x="50" y="256"/>
                  </a:cubicBezTo>
                  <a:cubicBezTo>
                    <a:pt x="26" y="254"/>
                    <a:pt x="26" y="254"/>
                    <a:pt x="26" y="254"/>
                  </a:cubicBezTo>
                  <a:cubicBezTo>
                    <a:pt x="26" y="254"/>
                    <a:pt x="25" y="254"/>
                    <a:pt x="25" y="254"/>
                  </a:cubicBezTo>
                  <a:cubicBezTo>
                    <a:pt x="15" y="254"/>
                    <a:pt x="15" y="254"/>
                    <a:pt x="15" y="254"/>
                  </a:cubicBezTo>
                  <a:cubicBezTo>
                    <a:pt x="14" y="254"/>
                    <a:pt x="13" y="254"/>
                    <a:pt x="12" y="255"/>
                  </a:cubicBezTo>
                  <a:cubicBezTo>
                    <a:pt x="5" y="261"/>
                    <a:pt x="5" y="261"/>
                    <a:pt x="5" y="261"/>
                  </a:cubicBezTo>
                  <a:cubicBezTo>
                    <a:pt x="4" y="262"/>
                    <a:pt x="3" y="264"/>
                    <a:pt x="3" y="266"/>
                  </a:cubicBezTo>
                  <a:cubicBezTo>
                    <a:pt x="5" y="274"/>
                    <a:pt x="5" y="274"/>
                    <a:pt x="5" y="274"/>
                  </a:cubicBezTo>
                  <a:cubicBezTo>
                    <a:pt x="5" y="274"/>
                    <a:pt x="6" y="275"/>
                    <a:pt x="6" y="276"/>
                  </a:cubicBezTo>
                  <a:cubicBezTo>
                    <a:pt x="8" y="279"/>
                    <a:pt x="8" y="279"/>
                    <a:pt x="8" y="279"/>
                  </a:cubicBezTo>
                  <a:cubicBezTo>
                    <a:pt x="9" y="280"/>
                    <a:pt x="9" y="281"/>
                    <a:pt x="9" y="282"/>
                  </a:cubicBezTo>
                  <a:cubicBezTo>
                    <a:pt x="9" y="302"/>
                    <a:pt x="9" y="302"/>
                    <a:pt x="9" y="302"/>
                  </a:cubicBezTo>
                  <a:cubicBezTo>
                    <a:pt x="9" y="303"/>
                    <a:pt x="9" y="303"/>
                    <a:pt x="8" y="304"/>
                  </a:cubicBezTo>
                  <a:cubicBezTo>
                    <a:pt x="4" y="312"/>
                    <a:pt x="4" y="312"/>
                    <a:pt x="4" y="312"/>
                  </a:cubicBezTo>
                  <a:cubicBezTo>
                    <a:pt x="4" y="312"/>
                    <a:pt x="4" y="312"/>
                    <a:pt x="4" y="312"/>
                  </a:cubicBezTo>
                  <a:cubicBezTo>
                    <a:pt x="2" y="316"/>
                    <a:pt x="2" y="316"/>
                    <a:pt x="2" y="316"/>
                  </a:cubicBezTo>
                  <a:cubicBezTo>
                    <a:pt x="0" y="318"/>
                    <a:pt x="1" y="321"/>
                    <a:pt x="2" y="323"/>
                  </a:cubicBezTo>
                  <a:cubicBezTo>
                    <a:pt x="5" y="326"/>
                    <a:pt x="5" y="326"/>
                    <a:pt x="5" y="326"/>
                  </a:cubicBezTo>
                  <a:cubicBezTo>
                    <a:pt x="5" y="327"/>
                    <a:pt x="6" y="328"/>
                    <a:pt x="6" y="329"/>
                  </a:cubicBezTo>
                  <a:cubicBezTo>
                    <a:pt x="6" y="340"/>
                    <a:pt x="6" y="340"/>
                    <a:pt x="6" y="340"/>
                  </a:cubicBezTo>
                  <a:cubicBezTo>
                    <a:pt x="6" y="342"/>
                    <a:pt x="8" y="344"/>
                    <a:pt x="11" y="345"/>
                  </a:cubicBezTo>
                  <a:cubicBezTo>
                    <a:pt x="14" y="345"/>
                    <a:pt x="14" y="345"/>
                    <a:pt x="14" y="345"/>
                  </a:cubicBezTo>
                  <a:cubicBezTo>
                    <a:pt x="14" y="345"/>
                    <a:pt x="15" y="345"/>
                    <a:pt x="15" y="345"/>
                  </a:cubicBezTo>
                  <a:cubicBezTo>
                    <a:pt x="26" y="345"/>
                    <a:pt x="26" y="345"/>
                    <a:pt x="26" y="345"/>
                  </a:cubicBezTo>
                  <a:cubicBezTo>
                    <a:pt x="28" y="345"/>
                    <a:pt x="29" y="346"/>
                    <a:pt x="30" y="346"/>
                  </a:cubicBezTo>
                  <a:cubicBezTo>
                    <a:pt x="32" y="348"/>
                    <a:pt x="32" y="348"/>
                    <a:pt x="32" y="348"/>
                  </a:cubicBezTo>
                  <a:cubicBezTo>
                    <a:pt x="33" y="349"/>
                    <a:pt x="34" y="350"/>
                    <a:pt x="34" y="352"/>
                  </a:cubicBezTo>
                  <a:cubicBezTo>
                    <a:pt x="34" y="354"/>
                    <a:pt x="35" y="355"/>
                    <a:pt x="36" y="356"/>
                  </a:cubicBezTo>
                  <a:cubicBezTo>
                    <a:pt x="40" y="359"/>
                    <a:pt x="40" y="359"/>
                    <a:pt x="40" y="359"/>
                  </a:cubicBezTo>
                  <a:cubicBezTo>
                    <a:pt x="41" y="360"/>
                    <a:pt x="43" y="360"/>
                    <a:pt x="44" y="359"/>
                  </a:cubicBezTo>
                  <a:cubicBezTo>
                    <a:pt x="54" y="356"/>
                    <a:pt x="54" y="356"/>
                    <a:pt x="54" y="356"/>
                  </a:cubicBezTo>
                  <a:cubicBezTo>
                    <a:pt x="54" y="356"/>
                    <a:pt x="54" y="356"/>
                    <a:pt x="54" y="356"/>
                  </a:cubicBezTo>
                  <a:cubicBezTo>
                    <a:pt x="68" y="353"/>
                    <a:pt x="68" y="353"/>
                    <a:pt x="68" y="353"/>
                  </a:cubicBezTo>
                  <a:cubicBezTo>
                    <a:pt x="69" y="353"/>
                    <a:pt x="69" y="353"/>
                    <a:pt x="70" y="353"/>
                  </a:cubicBezTo>
                  <a:cubicBezTo>
                    <a:pt x="78" y="353"/>
                    <a:pt x="78" y="353"/>
                    <a:pt x="78" y="353"/>
                  </a:cubicBezTo>
                  <a:cubicBezTo>
                    <a:pt x="79" y="353"/>
                    <a:pt x="80" y="353"/>
                    <a:pt x="81" y="352"/>
                  </a:cubicBezTo>
                  <a:cubicBezTo>
                    <a:pt x="92" y="344"/>
                    <a:pt x="92" y="344"/>
                    <a:pt x="92" y="344"/>
                  </a:cubicBezTo>
                  <a:cubicBezTo>
                    <a:pt x="92" y="344"/>
                    <a:pt x="92" y="344"/>
                    <a:pt x="92" y="344"/>
                  </a:cubicBezTo>
                  <a:cubicBezTo>
                    <a:pt x="102" y="335"/>
                    <a:pt x="102" y="335"/>
                    <a:pt x="102" y="335"/>
                  </a:cubicBezTo>
                  <a:cubicBezTo>
                    <a:pt x="112" y="326"/>
                    <a:pt x="112" y="326"/>
                    <a:pt x="112" y="326"/>
                  </a:cubicBezTo>
                  <a:cubicBezTo>
                    <a:pt x="108" y="318"/>
                    <a:pt x="108" y="318"/>
                    <a:pt x="108" y="318"/>
                  </a:cubicBezTo>
                  <a:cubicBezTo>
                    <a:pt x="112" y="306"/>
                    <a:pt x="112" y="306"/>
                    <a:pt x="112" y="306"/>
                  </a:cubicBezTo>
                  <a:cubicBezTo>
                    <a:pt x="125" y="293"/>
                    <a:pt x="125" y="293"/>
                    <a:pt x="125" y="293"/>
                  </a:cubicBezTo>
                  <a:cubicBezTo>
                    <a:pt x="126" y="292"/>
                    <a:pt x="127" y="291"/>
                    <a:pt x="129" y="291"/>
                  </a:cubicBezTo>
                  <a:cubicBezTo>
                    <a:pt x="135" y="290"/>
                    <a:pt x="135" y="290"/>
                    <a:pt x="135" y="290"/>
                  </a:cubicBezTo>
                  <a:cubicBezTo>
                    <a:pt x="136" y="290"/>
                    <a:pt x="137" y="290"/>
                    <a:pt x="137" y="289"/>
                  </a:cubicBezTo>
                  <a:cubicBezTo>
                    <a:pt x="147" y="284"/>
                    <a:pt x="147" y="284"/>
                    <a:pt x="147" y="284"/>
                  </a:cubicBezTo>
                  <a:cubicBezTo>
                    <a:pt x="149" y="283"/>
                    <a:pt x="150" y="281"/>
                    <a:pt x="150" y="279"/>
                  </a:cubicBezTo>
                  <a:cubicBezTo>
                    <a:pt x="152" y="273"/>
                    <a:pt x="152" y="273"/>
                    <a:pt x="152" y="273"/>
                  </a:cubicBezTo>
                  <a:cubicBezTo>
                    <a:pt x="152" y="271"/>
                    <a:pt x="152" y="270"/>
                    <a:pt x="152" y="268"/>
                  </a:cubicBezTo>
                  <a:cubicBezTo>
                    <a:pt x="151" y="265"/>
                    <a:pt x="152" y="261"/>
                    <a:pt x="155" y="260"/>
                  </a:cubicBezTo>
                  <a:cubicBezTo>
                    <a:pt x="156" y="259"/>
                    <a:pt x="156" y="259"/>
                    <a:pt x="156" y="259"/>
                  </a:cubicBezTo>
                  <a:cubicBezTo>
                    <a:pt x="158" y="258"/>
                    <a:pt x="160" y="258"/>
                    <a:pt x="162" y="258"/>
                  </a:cubicBezTo>
                  <a:cubicBezTo>
                    <a:pt x="180" y="262"/>
                    <a:pt x="180" y="262"/>
                    <a:pt x="180" y="262"/>
                  </a:cubicBezTo>
                  <a:cubicBezTo>
                    <a:pt x="180" y="262"/>
                    <a:pt x="180" y="262"/>
                    <a:pt x="181" y="262"/>
                  </a:cubicBezTo>
                  <a:cubicBezTo>
                    <a:pt x="185" y="263"/>
                    <a:pt x="185" y="263"/>
                    <a:pt x="185" y="263"/>
                  </a:cubicBezTo>
                  <a:cubicBezTo>
                    <a:pt x="187" y="263"/>
                    <a:pt x="189" y="262"/>
                    <a:pt x="191" y="261"/>
                  </a:cubicBezTo>
                  <a:cubicBezTo>
                    <a:pt x="198" y="255"/>
                    <a:pt x="198" y="255"/>
                    <a:pt x="198" y="255"/>
                  </a:cubicBezTo>
                  <a:cubicBezTo>
                    <a:pt x="210" y="251"/>
                    <a:pt x="210" y="251"/>
                    <a:pt x="210" y="251"/>
                  </a:cubicBezTo>
                  <a:cubicBezTo>
                    <a:pt x="212" y="247"/>
                    <a:pt x="217" y="245"/>
                    <a:pt x="222" y="246"/>
                  </a:cubicBezTo>
                  <a:cubicBezTo>
                    <a:pt x="225" y="247"/>
                    <a:pt x="225" y="247"/>
                    <a:pt x="225" y="247"/>
                  </a:cubicBezTo>
                  <a:cubicBezTo>
                    <a:pt x="230" y="249"/>
                    <a:pt x="234" y="253"/>
                    <a:pt x="236" y="258"/>
                  </a:cubicBezTo>
                  <a:cubicBezTo>
                    <a:pt x="237" y="261"/>
                    <a:pt x="237" y="261"/>
                    <a:pt x="237" y="261"/>
                  </a:cubicBezTo>
                  <a:cubicBezTo>
                    <a:pt x="238" y="265"/>
                    <a:pt x="241" y="269"/>
                    <a:pt x="245" y="271"/>
                  </a:cubicBezTo>
                  <a:cubicBezTo>
                    <a:pt x="258" y="279"/>
                    <a:pt x="258" y="279"/>
                    <a:pt x="258" y="279"/>
                  </a:cubicBezTo>
                  <a:cubicBezTo>
                    <a:pt x="260" y="282"/>
                    <a:pt x="260" y="282"/>
                    <a:pt x="260" y="282"/>
                  </a:cubicBezTo>
                  <a:cubicBezTo>
                    <a:pt x="262" y="286"/>
                    <a:pt x="267" y="289"/>
                    <a:pt x="272" y="289"/>
                  </a:cubicBezTo>
                  <a:cubicBezTo>
                    <a:pt x="275" y="290"/>
                    <a:pt x="277" y="290"/>
                    <a:pt x="277" y="290"/>
                  </a:cubicBezTo>
                  <a:cubicBezTo>
                    <a:pt x="277" y="290"/>
                    <a:pt x="281" y="295"/>
                    <a:pt x="283" y="298"/>
                  </a:cubicBezTo>
                  <a:cubicBezTo>
                    <a:pt x="285" y="300"/>
                    <a:pt x="287" y="301"/>
                    <a:pt x="289" y="302"/>
                  </a:cubicBezTo>
                  <a:cubicBezTo>
                    <a:pt x="292" y="303"/>
                    <a:pt x="292" y="303"/>
                    <a:pt x="292" y="303"/>
                  </a:cubicBezTo>
                  <a:cubicBezTo>
                    <a:pt x="297" y="305"/>
                    <a:pt x="301" y="309"/>
                    <a:pt x="303" y="313"/>
                  </a:cubicBezTo>
                  <a:cubicBezTo>
                    <a:pt x="304" y="314"/>
                    <a:pt x="304" y="314"/>
                    <a:pt x="304" y="314"/>
                  </a:cubicBezTo>
                  <a:cubicBezTo>
                    <a:pt x="304" y="315"/>
                    <a:pt x="304" y="316"/>
                    <a:pt x="304" y="317"/>
                  </a:cubicBezTo>
                  <a:cubicBezTo>
                    <a:pt x="304" y="317"/>
                    <a:pt x="300" y="330"/>
                    <a:pt x="301" y="334"/>
                  </a:cubicBezTo>
                  <a:cubicBezTo>
                    <a:pt x="301" y="335"/>
                    <a:pt x="303" y="336"/>
                    <a:pt x="303" y="336"/>
                  </a:cubicBezTo>
                  <a:cubicBezTo>
                    <a:pt x="306" y="336"/>
                    <a:pt x="311" y="327"/>
                    <a:pt x="311" y="327"/>
                  </a:cubicBezTo>
                  <a:cubicBezTo>
                    <a:pt x="312" y="327"/>
                    <a:pt x="312" y="327"/>
                    <a:pt x="312" y="326"/>
                  </a:cubicBezTo>
                  <a:cubicBezTo>
                    <a:pt x="315" y="324"/>
                    <a:pt x="315" y="324"/>
                    <a:pt x="315" y="324"/>
                  </a:cubicBezTo>
                  <a:cubicBezTo>
                    <a:pt x="317" y="323"/>
                    <a:pt x="318" y="320"/>
                    <a:pt x="316" y="318"/>
                  </a:cubicBezTo>
                  <a:cubicBezTo>
                    <a:pt x="312" y="313"/>
                    <a:pt x="312" y="313"/>
                    <a:pt x="312" y="313"/>
                  </a:cubicBezTo>
                  <a:cubicBezTo>
                    <a:pt x="312" y="311"/>
                    <a:pt x="311" y="310"/>
                    <a:pt x="312" y="308"/>
                  </a:cubicBezTo>
                  <a:cubicBezTo>
                    <a:pt x="312" y="306"/>
                    <a:pt x="312" y="306"/>
                    <a:pt x="312" y="306"/>
                  </a:cubicBezTo>
                  <a:cubicBezTo>
                    <a:pt x="313" y="305"/>
                    <a:pt x="314" y="303"/>
                    <a:pt x="316" y="303"/>
                  </a:cubicBezTo>
                  <a:cubicBezTo>
                    <a:pt x="317" y="302"/>
                    <a:pt x="319" y="303"/>
                    <a:pt x="320" y="304"/>
                  </a:cubicBezTo>
                  <a:cubicBezTo>
                    <a:pt x="325" y="309"/>
                    <a:pt x="325" y="309"/>
                    <a:pt x="325" y="309"/>
                  </a:cubicBezTo>
                  <a:cubicBezTo>
                    <a:pt x="327" y="310"/>
                    <a:pt x="328" y="310"/>
                    <a:pt x="330" y="310"/>
                  </a:cubicBezTo>
                  <a:cubicBezTo>
                    <a:pt x="333" y="309"/>
                    <a:pt x="333" y="309"/>
                    <a:pt x="333" y="309"/>
                  </a:cubicBezTo>
                  <a:cubicBezTo>
                    <a:pt x="330" y="302"/>
                    <a:pt x="330" y="302"/>
                    <a:pt x="330" y="302"/>
                  </a:cubicBezTo>
                  <a:cubicBezTo>
                    <a:pt x="330" y="301"/>
                    <a:pt x="329" y="300"/>
                    <a:pt x="328" y="300"/>
                  </a:cubicBezTo>
                  <a:cubicBezTo>
                    <a:pt x="313" y="291"/>
                    <a:pt x="313" y="291"/>
                    <a:pt x="313" y="291"/>
                  </a:cubicBezTo>
                  <a:cubicBezTo>
                    <a:pt x="312" y="291"/>
                    <a:pt x="312" y="291"/>
                    <a:pt x="312" y="291"/>
                  </a:cubicBezTo>
                  <a:cubicBezTo>
                    <a:pt x="310" y="291"/>
                    <a:pt x="307" y="290"/>
                    <a:pt x="305" y="288"/>
                  </a:cubicBezTo>
                  <a:cubicBezTo>
                    <a:pt x="304" y="287"/>
                    <a:pt x="304" y="287"/>
                    <a:pt x="304" y="287"/>
                  </a:cubicBezTo>
                  <a:cubicBezTo>
                    <a:pt x="307" y="284"/>
                    <a:pt x="307" y="284"/>
                    <a:pt x="307" y="284"/>
                  </a:cubicBezTo>
                  <a:cubicBezTo>
                    <a:pt x="304" y="282"/>
                    <a:pt x="301" y="281"/>
                    <a:pt x="297" y="281"/>
                  </a:cubicBezTo>
                  <a:cubicBezTo>
                    <a:pt x="297" y="281"/>
                    <a:pt x="297" y="281"/>
                    <a:pt x="297" y="281"/>
                  </a:cubicBezTo>
                  <a:cubicBezTo>
                    <a:pt x="293" y="281"/>
                    <a:pt x="289" y="279"/>
                    <a:pt x="286" y="277"/>
                  </a:cubicBezTo>
                  <a:cubicBezTo>
                    <a:pt x="281" y="272"/>
                    <a:pt x="281" y="272"/>
                    <a:pt x="281" y="272"/>
                  </a:cubicBezTo>
                  <a:cubicBezTo>
                    <a:pt x="277" y="259"/>
                    <a:pt x="277" y="259"/>
                    <a:pt x="277" y="259"/>
                  </a:cubicBezTo>
                  <a:cubicBezTo>
                    <a:pt x="263" y="249"/>
                    <a:pt x="263" y="249"/>
                    <a:pt x="263" y="249"/>
                  </a:cubicBezTo>
                  <a:cubicBezTo>
                    <a:pt x="261" y="248"/>
                    <a:pt x="259" y="246"/>
                    <a:pt x="259" y="243"/>
                  </a:cubicBezTo>
                  <a:cubicBezTo>
                    <a:pt x="257" y="237"/>
                    <a:pt x="257" y="237"/>
                    <a:pt x="257" y="237"/>
                  </a:cubicBezTo>
                  <a:cubicBezTo>
                    <a:pt x="256" y="232"/>
                    <a:pt x="259" y="226"/>
                    <a:pt x="264" y="225"/>
                  </a:cubicBezTo>
                  <a:cubicBezTo>
                    <a:pt x="268" y="224"/>
                    <a:pt x="268" y="224"/>
                    <a:pt x="268" y="224"/>
                  </a:cubicBezTo>
                  <a:cubicBezTo>
                    <a:pt x="276" y="227"/>
                    <a:pt x="276" y="227"/>
                    <a:pt x="276" y="227"/>
                  </a:cubicBezTo>
                  <a:cubicBezTo>
                    <a:pt x="275" y="230"/>
                    <a:pt x="275" y="233"/>
                    <a:pt x="278" y="235"/>
                  </a:cubicBezTo>
                  <a:cubicBezTo>
                    <a:pt x="279" y="236"/>
                    <a:pt x="279" y="236"/>
                    <a:pt x="279" y="236"/>
                  </a:cubicBezTo>
                  <a:cubicBezTo>
                    <a:pt x="281" y="237"/>
                    <a:pt x="284" y="238"/>
                    <a:pt x="287" y="236"/>
                  </a:cubicBezTo>
                  <a:cubicBezTo>
                    <a:pt x="288" y="235"/>
                    <a:pt x="289" y="236"/>
                    <a:pt x="290" y="237"/>
                  </a:cubicBezTo>
                  <a:cubicBezTo>
                    <a:pt x="293" y="242"/>
                    <a:pt x="300" y="255"/>
                    <a:pt x="301" y="255"/>
                  </a:cubicBezTo>
                  <a:cubicBezTo>
                    <a:pt x="302" y="256"/>
                    <a:pt x="314" y="267"/>
                    <a:pt x="319" y="272"/>
                  </a:cubicBezTo>
                  <a:cubicBezTo>
                    <a:pt x="321" y="273"/>
                    <a:pt x="323" y="274"/>
                    <a:pt x="326" y="273"/>
                  </a:cubicBezTo>
                  <a:cubicBezTo>
                    <a:pt x="328" y="272"/>
                    <a:pt x="331" y="273"/>
                    <a:pt x="333" y="276"/>
                  </a:cubicBezTo>
                  <a:cubicBezTo>
                    <a:pt x="341" y="287"/>
                    <a:pt x="341" y="287"/>
                    <a:pt x="341" y="287"/>
                  </a:cubicBezTo>
                  <a:cubicBezTo>
                    <a:pt x="342" y="288"/>
                    <a:pt x="343" y="289"/>
                    <a:pt x="343" y="291"/>
                  </a:cubicBezTo>
                  <a:cubicBezTo>
                    <a:pt x="343" y="296"/>
                    <a:pt x="343" y="296"/>
                    <a:pt x="343" y="296"/>
                  </a:cubicBezTo>
                  <a:cubicBezTo>
                    <a:pt x="343" y="299"/>
                    <a:pt x="344" y="302"/>
                    <a:pt x="345" y="305"/>
                  </a:cubicBezTo>
                  <a:cubicBezTo>
                    <a:pt x="349" y="310"/>
                    <a:pt x="349" y="310"/>
                    <a:pt x="349" y="310"/>
                  </a:cubicBezTo>
                  <a:cubicBezTo>
                    <a:pt x="351" y="315"/>
                    <a:pt x="355" y="318"/>
                    <a:pt x="359" y="319"/>
                  </a:cubicBezTo>
                  <a:cubicBezTo>
                    <a:pt x="366" y="321"/>
                    <a:pt x="366" y="321"/>
                    <a:pt x="366" y="321"/>
                  </a:cubicBezTo>
                  <a:cubicBezTo>
                    <a:pt x="362" y="323"/>
                    <a:pt x="362" y="323"/>
                    <a:pt x="362" y="323"/>
                  </a:cubicBezTo>
                  <a:cubicBezTo>
                    <a:pt x="360" y="324"/>
                    <a:pt x="360" y="326"/>
                    <a:pt x="361" y="328"/>
                  </a:cubicBezTo>
                  <a:cubicBezTo>
                    <a:pt x="361" y="328"/>
                    <a:pt x="361" y="328"/>
                    <a:pt x="361" y="328"/>
                  </a:cubicBezTo>
                  <a:cubicBezTo>
                    <a:pt x="362" y="329"/>
                    <a:pt x="363" y="330"/>
                    <a:pt x="364" y="330"/>
                  </a:cubicBezTo>
                  <a:cubicBezTo>
                    <a:pt x="375" y="329"/>
                    <a:pt x="375" y="329"/>
                    <a:pt x="375" y="329"/>
                  </a:cubicBezTo>
                  <a:cubicBezTo>
                    <a:pt x="376" y="329"/>
                    <a:pt x="376" y="329"/>
                    <a:pt x="377" y="329"/>
                  </a:cubicBezTo>
                  <a:cubicBezTo>
                    <a:pt x="385" y="334"/>
                    <a:pt x="385" y="334"/>
                    <a:pt x="385" y="334"/>
                  </a:cubicBezTo>
                  <a:cubicBezTo>
                    <a:pt x="382" y="337"/>
                    <a:pt x="382" y="337"/>
                    <a:pt x="382" y="337"/>
                  </a:cubicBezTo>
                  <a:cubicBezTo>
                    <a:pt x="373" y="334"/>
                    <a:pt x="373" y="334"/>
                    <a:pt x="373" y="334"/>
                  </a:cubicBezTo>
                  <a:cubicBezTo>
                    <a:pt x="371" y="334"/>
                    <a:pt x="369" y="334"/>
                    <a:pt x="369" y="336"/>
                  </a:cubicBezTo>
                  <a:cubicBezTo>
                    <a:pt x="367" y="338"/>
                    <a:pt x="367" y="338"/>
                    <a:pt x="367" y="338"/>
                  </a:cubicBezTo>
                  <a:cubicBezTo>
                    <a:pt x="366" y="340"/>
                    <a:pt x="366" y="341"/>
                    <a:pt x="367" y="342"/>
                  </a:cubicBezTo>
                  <a:cubicBezTo>
                    <a:pt x="373" y="349"/>
                    <a:pt x="373" y="349"/>
                    <a:pt x="373" y="349"/>
                  </a:cubicBezTo>
                  <a:cubicBezTo>
                    <a:pt x="373" y="349"/>
                    <a:pt x="373" y="350"/>
                    <a:pt x="373" y="350"/>
                  </a:cubicBezTo>
                  <a:cubicBezTo>
                    <a:pt x="379" y="354"/>
                    <a:pt x="379" y="354"/>
                    <a:pt x="379" y="354"/>
                  </a:cubicBezTo>
                  <a:cubicBezTo>
                    <a:pt x="380" y="355"/>
                    <a:pt x="380" y="355"/>
                    <a:pt x="381" y="355"/>
                  </a:cubicBezTo>
                  <a:cubicBezTo>
                    <a:pt x="382" y="355"/>
                    <a:pt x="382" y="355"/>
                    <a:pt x="382" y="355"/>
                  </a:cubicBezTo>
                  <a:cubicBezTo>
                    <a:pt x="385" y="355"/>
                    <a:pt x="386" y="352"/>
                    <a:pt x="385" y="349"/>
                  </a:cubicBezTo>
                  <a:cubicBezTo>
                    <a:pt x="384" y="348"/>
                    <a:pt x="384" y="348"/>
                    <a:pt x="384" y="348"/>
                  </a:cubicBezTo>
                  <a:cubicBezTo>
                    <a:pt x="383" y="346"/>
                    <a:pt x="384" y="343"/>
                    <a:pt x="387" y="343"/>
                  </a:cubicBezTo>
                  <a:cubicBezTo>
                    <a:pt x="389" y="343"/>
                    <a:pt x="390" y="341"/>
                    <a:pt x="390" y="338"/>
                  </a:cubicBezTo>
                  <a:cubicBezTo>
                    <a:pt x="388" y="332"/>
                    <a:pt x="388" y="332"/>
                    <a:pt x="388" y="332"/>
                  </a:cubicBezTo>
                  <a:cubicBezTo>
                    <a:pt x="395" y="336"/>
                    <a:pt x="395" y="336"/>
                    <a:pt x="395" y="336"/>
                  </a:cubicBezTo>
                  <a:cubicBezTo>
                    <a:pt x="397" y="333"/>
                    <a:pt x="397" y="333"/>
                    <a:pt x="397" y="333"/>
                  </a:cubicBezTo>
                  <a:cubicBezTo>
                    <a:pt x="398" y="333"/>
                    <a:pt x="398" y="332"/>
                    <a:pt x="398" y="331"/>
                  </a:cubicBezTo>
                  <a:cubicBezTo>
                    <a:pt x="398" y="327"/>
                    <a:pt x="398" y="327"/>
                    <a:pt x="398" y="327"/>
                  </a:cubicBezTo>
                  <a:cubicBezTo>
                    <a:pt x="398" y="325"/>
                    <a:pt x="397" y="324"/>
                    <a:pt x="396" y="323"/>
                  </a:cubicBezTo>
                  <a:cubicBezTo>
                    <a:pt x="387" y="320"/>
                    <a:pt x="387" y="320"/>
                    <a:pt x="387" y="320"/>
                  </a:cubicBezTo>
                  <a:cubicBezTo>
                    <a:pt x="382" y="309"/>
                    <a:pt x="382" y="309"/>
                    <a:pt x="382" y="309"/>
                  </a:cubicBezTo>
                  <a:cubicBezTo>
                    <a:pt x="382" y="309"/>
                    <a:pt x="382" y="309"/>
                    <a:pt x="382" y="309"/>
                  </a:cubicBezTo>
                  <a:cubicBezTo>
                    <a:pt x="381" y="305"/>
                    <a:pt x="381" y="305"/>
                    <a:pt x="381" y="305"/>
                  </a:cubicBezTo>
                  <a:cubicBezTo>
                    <a:pt x="380" y="304"/>
                    <a:pt x="380" y="302"/>
                    <a:pt x="381" y="300"/>
                  </a:cubicBezTo>
                  <a:cubicBezTo>
                    <a:pt x="385" y="303"/>
                    <a:pt x="385" y="303"/>
                    <a:pt x="385" y="303"/>
                  </a:cubicBezTo>
                  <a:cubicBezTo>
                    <a:pt x="387" y="306"/>
                    <a:pt x="390" y="307"/>
                    <a:pt x="392" y="306"/>
                  </a:cubicBezTo>
                  <a:cubicBezTo>
                    <a:pt x="394" y="305"/>
                    <a:pt x="396" y="304"/>
                    <a:pt x="396" y="301"/>
                  </a:cubicBezTo>
                  <a:cubicBezTo>
                    <a:pt x="396" y="299"/>
                    <a:pt x="398" y="297"/>
                    <a:pt x="400" y="297"/>
                  </a:cubicBezTo>
                  <a:cubicBezTo>
                    <a:pt x="418" y="296"/>
                    <a:pt x="418" y="296"/>
                    <a:pt x="418" y="296"/>
                  </a:cubicBezTo>
                  <a:cubicBezTo>
                    <a:pt x="420" y="296"/>
                    <a:pt x="422" y="296"/>
                    <a:pt x="423" y="298"/>
                  </a:cubicBezTo>
                  <a:cubicBezTo>
                    <a:pt x="424" y="300"/>
                    <a:pt x="427" y="300"/>
                    <a:pt x="429" y="300"/>
                  </a:cubicBezTo>
                  <a:cubicBezTo>
                    <a:pt x="443" y="296"/>
                    <a:pt x="443" y="296"/>
                    <a:pt x="443" y="296"/>
                  </a:cubicBezTo>
                  <a:cubicBezTo>
                    <a:pt x="443" y="296"/>
                    <a:pt x="444" y="295"/>
                    <a:pt x="444" y="295"/>
                  </a:cubicBezTo>
                  <a:cubicBezTo>
                    <a:pt x="448" y="293"/>
                    <a:pt x="448" y="293"/>
                    <a:pt x="448" y="293"/>
                  </a:cubicBezTo>
                  <a:cubicBezTo>
                    <a:pt x="450" y="291"/>
                    <a:pt x="451" y="288"/>
                    <a:pt x="450" y="285"/>
                  </a:cubicBezTo>
                  <a:cubicBezTo>
                    <a:pt x="445" y="277"/>
                    <a:pt x="445" y="277"/>
                    <a:pt x="445" y="277"/>
                  </a:cubicBezTo>
                  <a:cubicBezTo>
                    <a:pt x="439" y="272"/>
                    <a:pt x="439" y="272"/>
                    <a:pt x="439" y="272"/>
                  </a:cubicBezTo>
                  <a:cubicBezTo>
                    <a:pt x="444" y="266"/>
                    <a:pt x="444" y="266"/>
                    <a:pt x="444" y="266"/>
                  </a:cubicBezTo>
                  <a:cubicBezTo>
                    <a:pt x="445" y="265"/>
                    <a:pt x="445" y="264"/>
                    <a:pt x="445" y="263"/>
                  </a:cubicBezTo>
                  <a:cubicBezTo>
                    <a:pt x="447" y="251"/>
                    <a:pt x="447" y="251"/>
                    <a:pt x="447" y="251"/>
                  </a:cubicBezTo>
                  <a:cubicBezTo>
                    <a:pt x="447" y="249"/>
                    <a:pt x="447" y="248"/>
                    <a:pt x="448" y="247"/>
                  </a:cubicBezTo>
                  <a:cubicBezTo>
                    <a:pt x="458" y="239"/>
                    <a:pt x="458" y="239"/>
                    <a:pt x="458" y="239"/>
                  </a:cubicBezTo>
                  <a:cubicBezTo>
                    <a:pt x="459" y="239"/>
                    <a:pt x="459" y="238"/>
                    <a:pt x="459" y="238"/>
                  </a:cubicBezTo>
                  <a:cubicBezTo>
                    <a:pt x="466" y="226"/>
                    <a:pt x="466" y="226"/>
                    <a:pt x="466" y="226"/>
                  </a:cubicBezTo>
                  <a:cubicBezTo>
                    <a:pt x="466" y="225"/>
                    <a:pt x="467" y="224"/>
                    <a:pt x="468" y="223"/>
                  </a:cubicBezTo>
                  <a:cubicBezTo>
                    <a:pt x="475" y="221"/>
                    <a:pt x="475" y="221"/>
                    <a:pt x="475" y="221"/>
                  </a:cubicBezTo>
                  <a:cubicBezTo>
                    <a:pt x="477" y="220"/>
                    <a:pt x="479" y="218"/>
                    <a:pt x="479" y="215"/>
                  </a:cubicBezTo>
                  <a:cubicBezTo>
                    <a:pt x="478" y="212"/>
                    <a:pt x="481" y="209"/>
                    <a:pt x="485" y="210"/>
                  </a:cubicBezTo>
                  <a:cubicBezTo>
                    <a:pt x="488" y="210"/>
                    <a:pt x="488" y="210"/>
                    <a:pt x="488" y="210"/>
                  </a:cubicBezTo>
                  <a:cubicBezTo>
                    <a:pt x="490" y="211"/>
                    <a:pt x="491" y="212"/>
                    <a:pt x="492" y="214"/>
                  </a:cubicBezTo>
                  <a:cubicBezTo>
                    <a:pt x="492" y="216"/>
                    <a:pt x="492" y="216"/>
                    <a:pt x="492" y="216"/>
                  </a:cubicBezTo>
                  <a:cubicBezTo>
                    <a:pt x="493" y="219"/>
                    <a:pt x="495" y="220"/>
                    <a:pt x="497" y="220"/>
                  </a:cubicBezTo>
                  <a:cubicBezTo>
                    <a:pt x="512" y="220"/>
                    <a:pt x="512" y="220"/>
                    <a:pt x="512" y="220"/>
                  </a:cubicBezTo>
                  <a:cubicBezTo>
                    <a:pt x="512" y="223"/>
                    <a:pt x="512" y="223"/>
                    <a:pt x="512" y="223"/>
                  </a:cubicBezTo>
                  <a:cubicBezTo>
                    <a:pt x="506" y="228"/>
                    <a:pt x="506" y="228"/>
                    <a:pt x="506" y="228"/>
                  </a:cubicBezTo>
                  <a:cubicBezTo>
                    <a:pt x="503" y="230"/>
                    <a:pt x="503" y="234"/>
                    <a:pt x="505" y="236"/>
                  </a:cubicBezTo>
                  <a:cubicBezTo>
                    <a:pt x="509" y="239"/>
                    <a:pt x="509" y="239"/>
                    <a:pt x="509" y="239"/>
                  </a:cubicBezTo>
                  <a:cubicBezTo>
                    <a:pt x="509" y="240"/>
                    <a:pt x="510" y="240"/>
                    <a:pt x="510" y="240"/>
                  </a:cubicBezTo>
                  <a:cubicBezTo>
                    <a:pt x="510" y="241"/>
                    <a:pt x="510" y="241"/>
                    <a:pt x="510" y="241"/>
                  </a:cubicBezTo>
                  <a:cubicBezTo>
                    <a:pt x="511" y="243"/>
                    <a:pt x="513" y="244"/>
                    <a:pt x="515" y="244"/>
                  </a:cubicBezTo>
                  <a:cubicBezTo>
                    <a:pt x="524" y="244"/>
                    <a:pt x="524" y="244"/>
                    <a:pt x="524" y="244"/>
                  </a:cubicBezTo>
                  <a:cubicBezTo>
                    <a:pt x="525" y="244"/>
                    <a:pt x="526" y="244"/>
                    <a:pt x="527" y="243"/>
                  </a:cubicBezTo>
                  <a:cubicBezTo>
                    <a:pt x="536" y="237"/>
                    <a:pt x="536" y="237"/>
                    <a:pt x="536" y="237"/>
                  </a:cubicBezTo>
                  <a:cubicBezTo>
                    <a:pt x="537" y="237"/>
                    <a:pt x="538" y="236"/>
                    <a:pt x="539" y="236"/>
                  </a:cubicBezTo>
                  <a:cubicBezTo>
                    <a:pt x="540" y="237"/>
                    <a:pt x="540" y="237"/>
                    <a:pt x="540" y="237"/>
                  </a:cubicBezTo>
                  <a:cubicBezTo>
                    <a:pt x="544" y="239"/>
                    <a:pt x="550" y="240"/>
                    <a:pt x="548" y="236"/>
                  </a:cubicBezTo>
                  <a:cubicBezTo>
                    <a:pt x="548" y="232"/>
                    <a:pt x="544" y="230"/>
                    <a:pt x="540" y="230"/>
                  </a:cubicBezTo>
                  <a:cubicBezTo>
                    <a:pt x="532" y="232"/>
                    <a:pt x="532" y="232"/>
                    <a:pt x="532" y="232"/>
                  </a:cubicBezTo>
                  <a:cubicBezTo>
                    <a:pt x="530" y="232"/>
                    <a:pt x="528" y="231"/>
                    <a:pt x="527" y="229"/>
                  </a:cubicBezTo>
                  <a:cubicBezTo>
                    <a:pt x="526" y="227"/>
                    <a:pt x="526" y="227"/>
                    <a:pt x="526" y="227"/>
                  </a:cubicBezTo>
                  <a:cubicBezTo>
                    <a:pt x="526" y="225"/>
                    <a:pt x="524" y="224"/>
                    <a:pt x="522" y="224"/>
                  </a:cubicBezTo>
                  <a:cubicBezTo>
                    <a:pt x="519" y="223"/>
                    <a:pt x="519" y="223"/>
                    <a:pt x="519" y="223"/>
                  </a:cubicBezTo>
                  <a:cubicBezTo>
                    <a:pt x="518" y="220"/>
                    <a:pt x="518" y="220"/>
                    <a:pt x="518" y="220"/>
                  </a:cubicBezTo>
                  <a:cubicBezTo>
                    <a:pt x="539" y="213"/>
                    <a:pt x="539" y="213"/>
                    <a:pt x="539" y="213"/>
                  </a:cubicBezTo>
                  <a:cubicBezTo>
                    <a:pt x="559" y="206"/>
                    <a:pt x="559" y="206"/>
                    <a:pt x="559" y="206"/>
                  </a:cubicBezTo>
                  <a:cubicBezTo>
                    <a:pt x="563" y="204"/>
                    <a:pt x="566" y="201"/>
                    <a:pt x="567" y="197"/>
                  </a:cubicBezTo>
                  <a:cubicBezTo>
                    <a:pt x="577" y="194"/>
                    <a:pt x="577" y="194"/>
                    <a:pt x="577" y="194"/>
                  </a:cubicBezTo>
                  <a:cubicBezTo>
                    <a:pt x="582" y="193"/>
                    <a:pt x="585" y="189"/>
                    <a:pt x="586" y="184"/>
                  </a:cubicBezTo>
                  <a:cubicBezTo>
                    <a:pt x="587" y="175"/>
                    <a:pt x="587" y="175"/>
                    <a:pt x="587" y="175"/>
                  </a:cubicBezTo>
                  <a:cubicBezTo>
                    <a:pt x="588" y="170"/>
                    <a:pt x="586" y="166"/>
                    <a:pt x="582"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a:extLst>
                <a:ext uri="{FF2B5EF4-FFF2-40B4-BE49-F238E27FC236}">
                  <a16:creationId xmlns:a16="http://schemas.microsoft.com/office/drawing/2014/main" id="{3CE1786D-96C5-4ED1-A108-066169C45605}"/>
                </a:ext>
              </a:extLst>
            </p:cNvPr>
            <p:cNvSpPr>
              <a:spLocks/>
            </p:cNvSpPr>
            <p:nvPr/>
          </p:nvSpPr>
          <p:spPr bwMode="auto">
            <a:xfrm>
              <a:off x="-1481138" y="1547813"/>
              <a:ext cx="41275" cy="42863"/>
            </a:xfrm>
            <a:custGeom>
              <a:avLst/>
              <a:gdLst>
                <a:gd name="T0" fmla="*/ 10 w 14"/>
                <a:gd name="T1" fmla="*/ 14 h 14"/>
                <a:gd name="T2" fmla="*/ 10 w 14"/>
                <a:gd name="T3" fmla="*/ 6 h 14"/>
                <a:gd name="T4" fmla="*/ 14 w 14"/>
                <a:gd name="T5" fmla="*/ 5 h 14"/>
                <a:gd name="T6" fmla="*/ 13 w 14"/>
                <a:gd name="T7" fmla="*/ 0 h 14"/>
                <a:gd name="T8" fmla="*/ 10 w 14"/>
                <a:gd name="T9" fmla="*/ 1 h 14"/>
                <a:gd name="T10" fmla="*/ 7 w 14"/>
                <a:gd name="T11" fmla="*/ 2 h 14"/>
                <a:gd name="T12" fmla="*/ 3 w 14"/>
                <a:gd name="T13" fmla="*/ 0 h 14"/>
                <a:gd name="T14" fmla="*/ 0 w 14"/>
                <a:gd name="T15" fmla="*/ 2 h 14"/>
                <a:gd name="T16" fmla="*/ 0 w 14"/>
                <a:gd name="T17" fmla="*/ 6 h 14"/>
                <a:gd name="T18" fmla="*/ 2 w 14"/>
                <a:gd name="T19" fmla="*/ 9 h 14"/>
                <a:gd name="T20" fmla="*/ 5 w 14"/>
                <a:gd name="T21" fmla="*/ 14 h 14"/>
                <a:gd name="T22" fmla="*/ 10 w 14"/>
                <a:gd name="T2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4">
                  <a:moveTo>
                    <a:pt x="10" y="14"/>
                  </a:moveTo>
                  <a:cubicBezTo>
                    <a:pt x="10" y="6"/>
                    <a:pt x="10" y="6"/>
                    <a:pt x="10" y="6"/>
                  </a:cubicBezTo>
                  <a:cubicBezTo>
                    <a:pt x="14" y="5"/>
                    <a:pt x="14" y="5"/>
                    <a:pt x="14" y="5"/>
                  </a:cubicBezTo>
                  <a:cubicBezTo>
                    <a:pt x="13" y="0"/>
                    <a:pt x="13" y="0"/>
                    <a:pt x="13" y="0"/>
                  </a:cubicBezTo>
                  <a:cubicBezTo>
                    <a:pt x="10" y="1"/>
                    <a:pt x="10" y="1"/>
                    <a:pt x="10" y="1"/>
                  </a:cubicBezTo>
                  <a:cubicBezTo>
                    <a:pt x="9" y="2"/>
                    <a:pt x="8" y="2"/>
                    <a:pt x="7" y="2"/>
                  </a:cubicBezTo>
                  <a:cubicBezTo>
                    <a:pt x="3" y="0"/>
                    <a:pt x="3" y="0"/>
                    <a:pt x="3" y="0"/>
                  </a:cubicBezTo>
                  <a:cubicBezTo>
                    <a:pt x="0" y="2"/>
                    <a:pt x="0" y="2"/>
                    <a:pt x="0" y="2"/>
                  </a:cubicBezTo>
                  <a:cubicBezTo>
                    <a:pt x="0" y="6"/>
                    <a:pt x="0" y="6"/>
                    <a:pt x="0" y="6"/>
                  </a:cubicBezTo>
                  <a:cubicBezTo>
                    <a:pt x="0" y="7"/>
                    <a:pt x="1" y="8"/>
                    <a:pt x="2" y="9"/>
                  </a:cubicBezTo>
                  <a:cubicBezTo>
                    <a:pt x="3" y="11"/>
                    <a:pt x="5" y="14"/>
                    <a:pt x="5" y="14"/>
                  </a:cubicBezTo>
                  <a:cubicBezTo>
                    <a:pt x="5" y="14"/>
                    <a:pt x="10" y="14"/>
                    <a:pt x="1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a:extLst>
                <a:ext uri="{FF2B5EF4-FFF2-40B4-BE49-F238E27FC236}">
                  <a16:creationId xmlns:a16="http://schemas.microsoft.com/office/drawing/2014/main" id="{3C09C052-34E9-4A24-B018-3B7499F99B5E}"/>
                </a:ext>
              </a:extLst>
            </p:cNvPr>
            <p:cNvSpPr>
              <a:spLocks/>
            </p:cNvSpPr>
            <p:nvPr/>
          </p:nvSpPr>
          <p:spPr bwMode="auto">
            <a:xfrm>
              <a:off x="-1519238" y="1560513"/>
              <a:ext cx="23813" cy="26988"/>
            </a:xfrm>
            <a:custGeom>
              <a:avLst/>
              <a:gdLst>
                <a:gd name="T0" fmla="*/ 6 w 8"/>
                <a:gd name="T1" fmla="*/ 9 h 9"/>
                <a:gd name="T2" fmla="*/ 8 w 8"/>
                <a:gd name="T3" fmla="*/ 4 h 9"/>
                <a:gd name="T4" fmla="*/ 5 w 8"/>
                <a:gd name="T5" fmla="*/ 0 h 9"/>
                <a:gd name="T6" fmla="*/ 1 w 8"/>
                <a:gd name="T7" fmla="*/ 2 h 9"/>
                <a:gd name="T8" fmla="*/ 0 w 8"/>
                <a:gd name="T9" fmla="*/ 2 h 9"/>
                <a:gd name="T10" fmla="*/ 0 w 8"/>
                <a:gd name="T11" fmla="*/ 6 h 9"/>
                <a:gd name="T12" fmla="*/ 1 w 8"/>
                <a:gd name="T13" fmla="*/ 7 h 9"/>
                <a:gd name="T14" fmla="*/ 4 w 8"/>
                <a:gd name="T15" fmla="*/ 9 h 9"/>
                <a:gd name="T16" fmla="*/ 6 w 8"/>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9"/>
                  </a:moveTo>
                  <a:cubicBezTo>
                    <a:pt x="8" y="4"/>
                    <a:pt x="8" y="4"/>
                    <a:pt x="8" y="4"/>
                  </a:cubicBezTo>
                  <a:cubicBezTo>
                    <a:pt x="8" y="2"/>
                    <a:pt x="6" y="0"/>
                    <a:pt x="5" y="0"/>
                  </a:cubicBezTo>
                  <a:cubicBezTo>
                    <a:pt x="3" y="0"/>
                    <a:pt x="1" y="1"/>
                    <a:pt x="1" y="2"/>
                  </a:cubicBezTo>
                  <a:cubicBezTo>
                    <a:pt x="0" y="2"/>
                    <a:pt x="0" y="2"/>
                    <a:pt x="0" y="2"/>
                  </a:cubicBezTo>
                  <a:cubicBezTo>
                    <a:pt x="0" y="3"/>
                    <a:pt x="0" y="5"/>
                    <a:pt x="0" y="6"/>
                  </a:cubicBezTo>
                  <a:cubicBezTo>
                    <a:pt x="1" y="7"/>
                    <a:pt x="1" y="7"/>
                    <a:pt x="1" y="7"/>
                  </a:cubicBezTo>
                  <a:cubicBezTo>
                    <a:pt x="1" y="8"/>
                    <a:pt x="2" y="9"/>
                    <a:pt x="4" y="9"/>
                  </a:cubicBezTo>
                  <a:lnTo>
                    <a:pt x="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a:extLst>
                <a:ext uri="{FF2B5EF4-FFF2-40B4-BE49-F238E27FC236}">
                  <a16:creationId xmlns:a16="http://schemas.microsoft.com/office/drawing/2014/main" id="{38A07A9E-6557-482F-86E7-65508BB200BF}"/>
                </a:ext>
              </a:extLst>
            </p:cNvPr>
            <p:cNvSpPr>
              <a:spLocks/>
            </p:cNvSpPr>
            <p:nvPr/>
          </p:nvSpPr>
          <p:spPr bwMode="auto">
            <a:xfrm>
              <a:off x="-2082800" y="1390650"/>
              <a:ext cx="273050" cy="427038"/>
            </a:xfrm>
            <a:custGeom>
              <a:avLst/>
              <a:gdLst>
                <a:gd name="T0" fmla="*/ 73 w 91"/>
                <a:gd name="T1" fmla="*/ 131 h 143"/>
                <a:gd name="T2" fmla="*/ 82 w 91"/>
                <a:gd name="T3" fmla="*/ 123 h 143"/>
                <a:gd name="T4" fmla="*/ 86 w 91"/>
                <a:gd name="T5" fmla="*/ 113 h 143"/>
                <a:gd name="T6" fmla="*/ 90 w 91"/>
                <a:gd name="T7" fmla="*/ 104 h 143"/>
                <a:gd name="T8" fmla="*/ 88 w 91"/>
                <a:gd name="T9" fmla="*/ 98 h 143"/>
                <a:gd name="T10" fmla="*/ 80 w 91"/>
                <a:gd name="T11" fmla="*/ 98 h 143"/>
                <a:gd name="T12" fmla="*/ 75 w 91"/>
                <a:gd name="T13" fmla="*/ 98 h 143"/>
                <a:gd name="T14" fmla="*/ 68 w 91"/>
                <a:gd name="T15" fmla="*/ 81 h 143"/>
                <a:gd name="T16" fmla="*/ 54 w 91"/>
                <a:gd name="T17" fmla="*/ 68 h 143"/>
                <a:gd name="T18" fmla="*/ 51 w 91"/>
                <a:gd name="T19" fmla="*/ 57 h 143"/>
                <a:gd name="T20" fmla="*/ 43 w 91"/>
                <a:gd name="T21" fmla="*/ 50 h 143"/>
                <a:gd name="T22" fmla="*/ 31 w 91"/>
                <a:gd name="T23" fmla="*/ 52 h 143"/>
                <a:gd name="T24" fmla="*/ 30 w 91"/>
                <a:gd name="T25" fmla="*/ 43 h 143"/>
                <a:gd name="T26" fmla="*/ 42 w 91"/>
                <a:gd name="T27" fmla="*/ 31 h 143"/>
                <a:gd name="T28" fmla="*/ 36 w 91"/>
                <a:gd name="T29" fmla="*/ 20 h 143"/>
                <a:gd name="T30" fmla="*/ 26 w 91"/>
                <a:gd name="T31" fmla="*/ 15 h 143"/>
                <a:gd name="T32" fmla="*/ 28 w 91"/>
                <a:gd name="T33" fmla="*/ 1 h 143"/>
                <a:gd name="T34" fmla="*/ 11 w 91"/>
                <a:gd name="T35" fmla="*/ 3 h 143"/>
                <a:gd name="T36" fmla="*/ 6 w 91"/>
                <a:gd name="T37" fmla="*/ 15 h 143"/>
                <a:gd name="T38" fmla="*/ 1 w 91"/>
                <a:gd name="T39" fmla="*/ 18 h 143"/>
                <a:gd name="T40" fmla="*/ 1 w 91"/>
                <a:gd name="T41" fmla="*/ 30 h 143"/>
                <a:gd name="T42" fmla="*/ 6 w 91"/>
                <a:gd name="T43" fmla="*/ 38 h 143"/>
                <a:gd name="T44" fmla="*/ 3 w 91"/>
                <a:gd name="T45" fmla="*/ 47 h 143"/>
                <a:gd name="T46" fmla="*/ 9 w 91"/>
                <a:gd name="T47" fmla="*/ 46 h 143"/>
                <a:gd name="T48" fmla="*/ 14 w 91"/>
                <a:gd name="T49" fmla="*/ 55 h 143"/>
                <a:gd name="T50" fmla="*/ 13 w 91"/>
                <a:gd name="T51" fmla="*/ 59 h 143"/>
                <a:gd name="T52" fmla="*/ 16 w 91"/>
                <a:gd name="T53" fmla="*/ 67 h 143"/>
                <a:gd name="T54" fmla="*/ 22 w 91"/>
                <a:gd name="T55" fmla="*/ 68 h 143"/>
                <a:gd name="T56" fmla="*/ 28 w 91"/>
                <a:gd name="T57" fmla="*/ 63 h 143"/>
                <a:gd name="T58" fmla="*/ 30 w 91"/>
                <a:gd name="T59" fmla="*/ 68 h 143"/>
                <a:gd name="T60" fmla="*/ 35 w 91"/>
                <a:gd name="T61" fmla="*/ 76 h 143"/>
                <a:gd name="T62" fmla="*/ 34 w 91"/>
                <a:gd name="T63" fmla="*/ 83 h 143"/>
                <a:gd name="T64" fmla="*/ 34 w 91"/>
                <a:gd name="T65" fmla="*/ 86 h 143"/>
                <a:gd name="T66" fmla="*/ 21 w 91"/>
                <a:gd name="T67" fmla="*/ 90 h 143"/>
                <a:gd name="T68" fmla="*/ 21 w 91"/>
                <a:gd name="T69" fmla="*/ 96 h 143"/>
                <a:gd name="T70" fmla="*/ 24 w 91"/>
                <a:gd name="T71" fmla="*/ 101 h 143"/>
                <a:gd name="T72" fmla="*/ 23 w 91"/>
                <a:gd name="T73" fmla="*/ 104 h 143"/>
                <a:gd name="T74" fmla="*/ 11 w 91"/>
                <a:gd name="T75" fmla="*/ 117 h 143"/>
                <a:gd name="T76" fmla="*/ 19 w 91"/>
                <a:gd name="T77" fmla="*/ 115 h 143"/>
                <a:gd name="T78" fmla="*/ 24 w 91"/>
                <a:gd name="T79" fmla="*/ 117 h 143"/>
                <a:gd name="T80" fmla="*/ 36 w 91"/>
                <a:gd name="T81" fmla="*/ 118 h 143"/>
                <a:gd name="T82" fmla="*/ 44 w 91"/>
                <a:gd name="T83" fmla="*/ 112 h 143"/>
                <a:gd name="T84" fmla="*/ 43 w 91"/>
                <a:gd name="T85" fmla="*/ 119 h 143"/>
                <a:gd name="T86" fmla="*/ 37 w 91"/>
                <a:gd name="T87" fmla="*/ 122 h 143"/>
                <a:gd name="T88" fmla="*/ 25 w 91"/>
                <a:gd name="T89" fmla="*/ 123 h 143"/>
                <a:gd name="T90" fmla="*/ 15 w 91"/>
                <a:gd name="T91" fmla="*/ 140 h 143"/>
                <a:gd name="T92" fmla="*/ 18 w 91"/>
                <a:gd name="T93" fmla="*/ 138 h 143"/>
                <a:gd name="T94" fmla="*/ 27 w 91"/>
                <a:gd name="T95" fmla="*/ 135 h 143"/>
                <a:gd name="T96" fmla="*/ 72 w 91"/>
                <a:gd name="T97" fmla="*/ 13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143">
                  <a:moveTo>
                    <a:pt x="72" y="131"/>
                  </a:moveTo>
                  <a:cubicBezTo>
                    <a:pt x="73" y="131"/>
                    <a:pt x="73" y="131"/>
                    <a:pt x="73" y="131"/>
                  </a:cubicBezTo>
                  <a:cubicBezTo>
                    <a:pt x="75" y="130"/>
                    <a:pt x="81" y="128"/>
                    <a:pt x="82" y="127"/>
                  </a:cubicBezTo>
                  <a:cubicBezTo>
                    <a:pt x="83" y="126"/>
                    <a:pt x="82" y="123"/>
                    <a:pt x="82" y="123"/>
                  </a:cubicBezTo>
                  <a:cubicBezTo>
                    <a:pt x="77" y="120"/>
                    <a:pt x="77" y="120"/>
                    <a:pt x="77" y="120"/>
                  </a:cubicBezTo>
                  <a:cubicBezTo>
                    <a:pt x="86" y="113"/>
                    <a:pt x="86" y="113"/>
                    <a:pt x="86" y="113"/>
                  </a:cubicBezTo>
                  <a:cubicBezTo>
                    <a:pt x="86" y="112"/>
                    <a:pt x="87" y="112"/>
                    <a:pt x="87" y="111"/>
                  </a:cubicBezTo>
                  <a:cubicBezTo>
                    <a:pt x="90" y="104"/>
                    <a:pt x="90" y="104"/>
                    <a:pt x="90" y="104"/>
                  </a:cubicBezTo>
                  <a:cubicBezTo>
                    <a:pt x="91" y="102"/>
                    <a:pt x="90" y="101"/>
                    <a:pt x="89" y="100"/>
                  </a:cubicBezTo>
                  <a:cubicBezTo>
                    <a:pt x="88" y="98"/>
                    <a:pt x="88" y="98"/>
                    <a:pt x="88" y="98"/>
                  </a:cubicBezTo>
                  <a:cubicBezTo>
                    <a:pt x="87" y="98"/>
                    <a:pt x="86" y="97"/>
                    <a:pt x="85" y="97"/>
                  </a:cubicBezTo>
                  <a:cubicBezTo>
                    <a:pt x="80" y="98"/>
                    <a:pt x="80" y="98"/>
                    <a:pt x="80" y="98"/>
                  </a:cubicBezTo>
                  <a:cubicBezTo>
                    <a:pt x="79" y="99"/>
                    <a:pt x="79" y="99"/>
                    <a:pt x="78" y="98"/>
                  </a:cubicBezTo>
                  <a:cubicBezTo>
                    <a:pt x="75" y="98"/>
                    <a:pt x="75" y="98"/>
                    <a:pt x="75" y="98"/>
                  </a:cubicBezTo>
                  <a:cubicBezTo>
                    <a:pt x="73" y="97"/>
                    <a:pt x="73" y="96"/>
                    <a:pt x="72" y="95"/>
                  </a:cubicBezTo>
                  <a:cubicBezTo>
                    <a:pt x="68" y="81"/>
                    <a:pt x="68" y="81"/>
                    <a:pt x="68" y="81"/>
                  </a:cubicBezTo>
                  <a:cubicBezTo>
                    <a:pt x="68" y="81"/>
                    <a:pt x="67" y="80"/>
                    <a:pt x="67" y="80"/>
                  </a:cubicBezTo>
                  <a:cubicBezTo>
                    <a:pt x="54" y="68"/>
                    <a:pt x="54" y="68"/>
                    <a:pt x="54" y="68"/>
                  </a:cubicBezTo>
                  <a:cubicBezTo>
                    <a:pt x="54" y="67"/>
                    <a:pt x="54" y="67"/>
                    <a:pt x="54" y="66"/>
                  </a:cubicBezTo>
                  <a:cubicBezTo>
                    <a:pt x="51" y="57"/>
                    <a:pt x="51" y="57"/>
                    <a:pt x="51" y="57"/>
                  </a:cubicBezTo>
                  <a:cubicBezTo>
                    <a:pt x="51" y="56"/>
                    <a:pt x="51" y="55"/>
                    <a:pt x="50" y="55"/>
                  </a:cubicBezTo>
                  <a:cubicBezTo>
                    <a:pt x="43" y="50"/>
                    <a:pt x="43" y="50"/>
                    <a:pt x="43" y="50"/>
                  </a:cubicBezTo>
                  <a:cubicBezTo>
                    <a:pt x="43" y="50"/>
                    <a:pt x="42" y="50"/>
                    <a:pt x="41" y="50"/>
                  </a:cubicBezTo>
                  <a:cubicBezTo>
                    <a:pt x="31" y="52"/>
                    <a:pt x="31" y="52"/>
                    <a:pt x="31" y="52"/>
                  </a:cubicBezTo>
                  <a:cubicBezTo>
                    <a:pt x="29" y="50"/>
                    <a:pt x="29" y="50"/>
                    <a:pt x="29" y="50"/>
                  </a:cubicBezTo>
                  <a:cubicBezTo>
                    <a:pt x="30" y="43"/>
                    <a:pt x="30" y="43"/>
                    <a:pt x="30" y="43"/>
                  </a:cubicBezTo>
                  <a:cubicBezTo>
                    <a:pt x="30" y="43"/>
                    <a:pt x="31" y="42"/>
                    <a:pt x="31" y="42"/>
                  </a:cubicBezTo>
                  <a:cubicBezTo>
                    <a:pt x="42" y="31"/>
                    <a:pt x="42" y="31"/>
                    <a:pt x="42" y="31"/>
                  </a:cubicBezTo>
                  <a:cubicBezTo>
                    <a:pt x="43" y="30"/>
                    <a:pt x="43" y="30"/>
                    <a:pt x="43" y="29"/>
                  </a:cubicBezTo>
                  <a:cubicBezTo>
                    <a:pt x="44" y="25"/>
                    <a:pt x="41" y="20"/>
                    <a:pt x="36" y="20"/>
                  </a:cubicBezTo>
                  <a:cubicBezTo>
                    <a:pt x="28" y="20"/>
                    <a:pt x="28" y="20"/>
                    <a:pt x="28" y="20"/>
                  </a:cubicBezTo>
                  <a:cubicBezTo>
                    <a:pt x="26" y="19"/>
                    <a:pt x="25" y="17"/>
                    <a:pt x="26" y="15"/>
                  </a:cubicBezTo>
                  <a:cubicBezTo>
                    <a:pt x="30" y="6"/>
                    <a:pt x="30" y="6"/>
                    <a:pt x="30" y="6"/>
                  </a:cubicBezTo>
                  <a:cubicBezTo>
                    <a:pt x="32" y="4"/>
                    <a:pt x="30" y="1"/>
                    <a:pt x="28" y="1"/>
                  </a:cubicBezTo>
                  <a:cubicBezTo>
                    <a:pt x="15" y="0"/>
                    <a:pt x="15" y="0"/>
                    <a:pt x="15" y="0"/>
                  </a:cubicBezTo>
                  <a:cubicBezTo>
                    <a:pt x="13" y="0"/>
                    <a:pt x="12" y="1"/>
                    <a:pt x="11" y="3"/>
                  </a:cubicBezTo>
                  <a:cubicBezTo>
                    <a:pt x="9" y="12"/>
                    <a:pt x="9" y="12"/>
                    <a:pt x="9" y="12"/>
                  </a:cubicBezTo>
                  <a:cubicBezTo>
                    <a:pt x="9" y="14"/>
                    <a:pt x="8" y="15"/>
                    <a:pt x="6" y="15"/>
                  </a:cubicBezTo>
                  <a:cubicBezTo>
                    <a:pt x="4" y="15"/>
                    <a:pt x="4" y="15"/>
                    <a:pt x="4" y="15"/>
                  </a:cubicBezTo>
                  <a:cubicBezTo>
                    <a:pt x="3" y="15"/>
                    <a:pt x="1" y="16"/>
                    <a:pt x="1" y="18"/>
                  </a:cubicBezTo>
                  <a:cubicBezTo>
                    <a:pt x="0" y="27"/>
                    <a:pt x="0" y="27"/>
                    <a:pt x="0" y="27"/>
                  </a:cubicBezTo>
                  <a:cubicBezTo>
                    <a:pt x="0" y="28"/>
                    <a:pt x="0" y="29"/>
                    <a:pt x="1" y="30"/>
                  </a:cubicBezTo>
                  <a:cubicBezTo>
                    <a:pt x="5" y="34"/>
                    <a:pt x="5" y="34"/>
                    <a:pt x="5" y="34"/>
                  </a:cubicBezTo>
                  <a:cubicBezTo>
                    <a:pt x="7" y="35"/>
                    <a:pt x="7" y="37"/>
                    <a:pt x="6" y="38"/>
                  </a:cubicBezTo>
                  <a:cubicBezTo>
                    <a:pt x="5" y="38"/>
                    <a:pt x="5" y="38"/>
                    <a:pt x="5" y="38"/>
                  </a:cubicBezTo>
                  <a:cubicBezTo>
                    <a:pt x="2" y="40"/>
                    <a:pt x="1" y="44"/>
                    <a:pt x="3" y="47"/>
                  </a:cubicBezTo>
                  <a:cubicBezTo>
                    <a:pt x="4" y="47"/>
                    <a:pt x="5" y="48"/>
                    <a:pt x="6" y="47"/>
                  </a:cubicBezTo>
                  <a:cubicBezTo>
                    <a:pt x="9" y="46"/>
                    <a:pt x="9" y="46"/>
                    <a:pt x="9" y="46"/>
                  </a:cubicBezTo>
                  <a:cubicBezTo>
                    <a:pt x="10" y="46"/>
                    <a:pt x="12" y="47"/>
                    <a:pt x="13" y="49"/>
                  </a:cubicBezTo>
                  <a:cubicBezTo>
                    <a:pt x="14" y="55"/>
                    <a:pt x="14" y="55"/>
                    <a:pt x="14" y="55"/>
                  </a:cubicBezTo>
                  <a:cubicBezTo>
                    <a:pt x="15" y="56"/>
                    <a:pt x="14" y="57"/>
                    <a:pt x="14" y="58"/>
                  </a:cubicBezTo>
                  <a:cubicBezTo>
                    <a:pt x="13" y="59"/>
                    <a:pt x="13" y="59"/>
                    <a:pt x="13" y="59"/>
                  </a:cubicBezTo>
                  <a:cubicBezTo>
                    <a:pt x="11" y="60"/>
                    <a:pt x="11" y="62"/>
                    <a:pt x="13" y="64"/>
                  </a:cubicBezTo>
                  <a:cubicBezTo>
                    <a:pt x="16" y="67"/>
                    <a:pt x="16" y="67"/>
                    <a:pt x="16" y="67"/>
                  </a:cubicBezTo>
                  <a:cubicBezTo>
                    <a:pt x="17" y="68"/>
                    <a:pt x="17" y="68"/>
                    <a:pt x="18" y="68"/>
                  </a:cubicBezTo>
                  <a:cubicBezTo>
                    <a:pt x="22" y="68"/>
                    <a:pt x="22" y="68"/>
                    <a:pt x="22" y="68"/>
                  </a:cubicBezTo>
                  <a:cubicBezTo>
                    <a:pt x="23" y="69"/>
                    <a:pt x="24" y="68"/>
                    <a:pt x="25" y="67"/>
                  </a:cubicBezTo>
                  <a:cubicBezTo>
                    <a:pt x="28" y="63"/>
                    <a:pt x="28" y="63"/>
                    <a:pt x="28" y="63"/>
                  </a:cubicBezTo>
                  <a:cubicBezTo>
                    <a:pt x="32" y="66"/>
                    <a:pt x="32" y="66"/>
                    <a:pt x="32" y="66"/>
                  </a:cubicBezTo>
                  <a:cubicBezTo>
                    <a:pt x="30" y="68"/>
                    <a:pt x="30" y="68"/>
                    <a:pt x="30" y="68"/>
                  </a:cubicBezTo>
                  <a:cubicBezTo>
                    <a:pt x="29" y="69"/>
                    <a:pt x="29" y="71"/>
                    <a:pt x="31" y="72"/>
                  </a:cubicBezTo>
                  <a:cubicBezTo>
                    <a:pt x="35" y="76"/>
                    <a:pt x="35" y="76"/>
                    <a:pt x="35" y="76"/>
                  </a:cubicBezTo>
                  <a:cubicBezTo>
                    <a:pt x="36" y="77"/>
                    <a:pt x="37" y="78"/>
                    <a:pt x="36" y="80"/>
                  </a:cubicBezTo>
                  <a:cubicBezTo>
                    <a:pt x="34" y="83"/>
                    <a:pt x="34" y="83"/>
                    <a:pt x="34" y="83"/>
                  </a:cubicBezTo>
                  <a:cubicBezTo>
                    <a:pt x="34" y="84"/>
                    <a:pt x="34" y="84"/>
                    <a:pt x="34" y="85"/>
                  </a:cubicBezTo>
                  <a:cubicBezTo>
                    <a:pt x="34" y="86"/>
                    <a:pt x="34" y="86"/>
                    <a:pt x="34" y="86"/>
                  </a:cubicBezTo>
                  <a:cubicBezTo>
                    <a:pt x="34" y="88"/>
                    <a:pt x="33" y="90"/>
                    <a:pt x="31" y="90"/>
                  </a:cubicBezTo>
                  <a:cubicBezTo>
                    <a:pt x="21" y="90"/>
                    <a:pt x="21" y="90"/>
                    <a:pt x="21" y="90"/>
                  </a:cubicBezTo>
                  <a:cubicBezTo>
                    <a:pt x="19" y="90"/>
                    <a:pt x="18" y="91"/>
                    <a:pt x="18" y="93"/>
                  </a:cubicBezTo>
                  <a:cubicBezTo>
                    <a:pt x="18" y="94"/>
                    <a:pt x="19" y="96"/>
                    <a:pt x="21" y="96"/>
                  </a:cubicBezTo>
                  <a:cubicBezTo>
                    <a:pt x="22" y="96"/>
                    <a:pt x="22" y="96"/>
                    <a:pt x="22" y="96"/>
                  </a:cubicBezTo>
                  <a:cubicBezTo>
                    <a:pt x="24" y="97"/>
                    <a:pt x="25" y="99"/>
                    <a:pt x="24" y="101"/>
                  </a:cubicBezTo>
                  <a:cubicBezTo>
                    <a:pt x="24" y="102"/>
                    <a:pt x="24" y="102"/>
                    <a:pt x="24" y="102"/>
                  </a:cubicBezTo>
                  <a:cubicBezTo>
                    <a:pt x="24" y="103"/>
                    <a:pt x="23" y="103"/>
                    <a:pt x="23" y="104"/>
                  </a:cubicBezTo>
                  <a:cubicBezTo>
                    <a:pt x="13" y="108"/>
                    <a:pt x="13" y="108"/>
                    <a:pt x="13" y="108"/>
                  </a:cubicBezTo>
                  <a:cubicBezTo>
                    <a:pt x="10" y="109"/>
                    <a:pt x="9" y="114"/>
                    <a:pt x="11" y="117"/>
                  </a:cubicBezTo>
                  <a:cubicBezTo>
                    <a:pt x="12" y="117"/>
                    <a:pt x="13" y="117"/>
                    <a:pt x="13" y="117"/>
                  </a:cubicBezTo>
                  <a:cubicBezTo>
                    <a:pt x="19" y="115"/>
                    <a:pt x="19" y="115"/>
                    <a:pt x="19" y="115"/>
                  </a:cubicBezTo>
                  <a:cubicBezTo>
                    <a:pt x="20" y="115"/>
                    <a:pt x="21" y="115"/>
                    <a:pt x="22" y="116"/>
                  </a:cubicBezTo>
                  <a:cubicBezTo>
                    <a:pt x="24" y="117"/>
                    <a:pt x="24" y="117"/>
                    <a:pt x="24" y="117"/>
                  </a:cubicBezTo>
                  <a:cubicBezTo>
                    <a:pt x="24" y="118"/>
                    <a:pt x="25" y="118"/>
                    <a:pt x="26" y="118"/>
                  </a:cubicBezTo>
                  <a:cubicBezTo>
                    <a:pt x="36" y="118"/>
                    <a:pt x="36" y="118"/>
                    <a:pt x="36" y="118"/>
                  </a:cubicBezTo>
                  <a:cubicBezTo>
                    <a:pt x="37" y="118"/>
                    <a:pt x="38" y="118"/>
                    <a:pt x="38" y="118"/>
                  </a:cubicBezTo>
                  <a:cubicBezTo>
                    <a:pt x="44" y="112"/>
                    <a:pt x="44" y="112"/>
                    <a:pt x="44" y="112"/>
                  </a:cubicBezTo>
                  <a:cubicBezTo>
                    <a:pt x="44" y="116"/>
                    <a:pt x="44" y="116"/>
                    <a:pt x="44" y="116"/>
                  </a:cubicBezTo>
                  <a:cubicBezTo>
                    <a:pt x="44" y="117"/>
                    <a:pt x="44" y="118"/>
                    <a:pt x="43" y="119"/>
                  </a:cubicBezTo>
                  <a:cubicBezTo>
                    <a:pt x="38" y="121"/>
                    <a:pt x="38" y="121"/>
                    <a:pt x="38" y="121"/>
                  </a:cubicBezTo>
                  <a:cubicBezTo>
                    <a:pt x="38" y="122"/>
                    <a:pt x="37" y="122"/>
                    <a:pt x="37" y="122"/>
                  </a:cubicBezTo>
                  <a:cubicBezTo>
                    <a:pt x="26" y="122"/>
                    <a:pt x="26" y="122"/>
                    <a:pt x="26" y="122"/>
                  </a:cubicBezTo>
                  <a:cubicBezTo>
                    <a:pt x="26" y="122"/>
                    <a:pt x="25" y="123"/>
                    <a:pt x="25" y="123"/>
                  </a:cubicBezTo>
                  <a:cubicBezTo>
                    <a:pt x="6" y="139"/>
                    <a:pt x="6" y="139"/>
                    <a:pt x="6" y="139"/>
                  </a:cubicBezTo>
                  <a:cubicBezTo>
                    <a:pt x="7" y="143"/>
                    <a:pt x="12" y="143"/>
                    <a:pt x="15" y="140"/>
                  </a:cubicBezTo>
                  <a:cubicBezTo>
                    <a:pt x="16" y="138"/>
                    <a:pt x="16" y="138"/>
                    <a:pt x="16" y="138"/>
                  </a:cubicBezTo>
                  <a:cubicBezTo>
                    <a:pt x="17" y="138"/>
                    <a:pt x="18" y="138"/>
                    <a:pt x="18" y="138"/>
                  </a:cubicBezTo>
                  <a:cubicBezTo>
                    <a:pt x="23" y="138"/>
                    <a:pt x="23" y="138"/>
                    <a:pt x="23" y="138"/>
                  </a:cubicBezTo>
                  <a:cubicBezTo>
                    <a:pt x="25" y="138"/>
                    <a:pt x="27" y="137"/>
                    <a:pt x="27" y="135"/>
                  </a:cubicBezTo>
                  <a:cubicBezTo>
                    <a:pt x="27" y="133"/>
                    <a:pt x="27" y="131"/>
                    <a:pt x="28" y="131"/>
                  </a:cubicBezTo>
                  <a:cubicBezTo>
                    <a:pt x="30" y="131"/>
                    <a:pt x="67" y="131"/>
                    <a:pt x="72" y="1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a:extLst>
                <a:ext uri="{FF2B5EF4-FFF2-40B4-BE49-F238E27FC236}">
                  <a16:creationId xmlns:a16="http://schemas.microsoft.com/office/drawing/2014/main" id="{76AB4BE1-FC63-4A45-BDCD-DA0FD6132811}"/>
                </a:ext>
              </a:extLst>
            </p:cNvPr>
            <p:cNvSpPr>
              <a:spLocks/>
            </p:cNvSpPr>
            <p:nvPr/>
          </p:nvSpPr>
          <p:spPr bwMode="auto">
            <a:xfrm>
              <a:off x="-2227263" y="1568450"/>
              <a:ext cx="158750" cy="177800"/>
            </a:xfrm>
            <a:custGeom>
              <a:avLst/>
              <a:gdLst>
                <a:gd name="T0" fmla="*/ 46 w 53"/>
                <a:gd name="T1" fmla="*/ 43 h 59"/>
                <a:gd name="T2" fmla="*/ 47 w 53"/>
                <a:gd name="T3" fmla="*/ 31 h 59"/>
                <a:gd name="T4" fmla="*/ 46 w 53"/>
                <a:gd name="T5" fmla="*/ 28 h 59"/>
                <a:gd name="T6" fmla="*/ 43 w 53"/>
                <a:gd name="T7" fmla="*/ 25 h 59"/>
                <a:gd name="T8" fmla="*/ 46 w 53"/>
                <a:gd name="T9" fmla="*/ 18 h 59"/>
                <a:gd name="T10" fmla="*/ 47 w 53"/>
                <a:gd name="T11" fmla="*/ 18 h 59"/>
                <a:gd name="T12" fmla="*/ 51 w 53"/>
                <a:gd name="T13" fmla="*/ 15 h 59"/>
                <a:gd name="T14" fmla="*/ 52 w 53"/>
                <a:gd name="T15" fmla="*/ 12 h 59"/>
                <a:gd name="T16" fmla="*/ 51 w 53"/>
                <a:gd name="T17" fmla="*/ 8 h 59"/>
                <a:gd name="T18" fmla="*/ 45 w 53"/>
                <a:gd name="T19" fmla="*/ 2 h 59"/>
                <a:gd name="T20" fmla="*/ 43 w 53"/>
                <a:gd name="T21" fmla="*/ 1 h 59"/>
                <a:gd name="T22" fmla="*/ 36 w 53"/>
                <a:gd name="T23" fmla="*/ 0 h 59"/>
                <a:gd name="T24" fmla="*/ 32 w 53"/>
                <a:gd name="T25" fmla="*/ 2 h 59"/>
                <a:gd name="T26" fmla="*/ 27 w 53"/>
                <a:gd name="T27" fmla="*/ 12 h 59"/>
                <a:gd name="T28" fmla="*/ 24 w 53"/>
                <a:gd name="T29" fmla="*/ 14 h 59"/>
                <a:gd name="T30" fmla="*/ 13 w 53"/>
                <a:gd name="T31" fmla="*/ 17 h 59"/>
                <a:gd name="T32" fmla="*/ 9 w 53"/>
                <a:gd name="T33" fmla="*/ 16 h 59"/>
                <a:gd name="T34" fmla="*/ 3 w 53"/>
                <a:gd name="T35" fmla="*/ 18 h 59"/>
                <a:gd name="T36" fmla="*/ 0 w 53"/>
                <a:gd name="T37" fmla="*/ 23 h 59"/>
                <a:gd name="T38" fmla="*/ 1 w 53"/>
                <a:gd name="T39" fmla="*/ 27 h 59"/>
                <a:gd name="T40" fmla="*/ 1 w 53"/>
                <a:gd name="T41" fmla="*/ 28 h 59"/>
                <a:gd name="T42" fmla="*/ 6 w 53"/>
                <a:gd name="T43" fmla="*/ 29 h 59"/>
                <a:gd name="T44" fmla="*/ 9 w 53"/>
                <a:gd name="T45" fmla="*/ 28 h 59"/>
                <a:gd name="T46" fmla="*/ 11 w 53"/>
                <a:gd name="T47" fmla="*/ 33 h 59"/>
                <a:gd name="T48" fmla="*/ 8 w 53"/>
                <a:gd name="T49" fmla="*/ 35 h 59"/>
                <a:gd name="T50" fmla="*/ 6 w 53"/>
                <a:gd name="T51" fmla="*/ 37 h 59"/>
                <a:gd name="T52" fmla="*/ 1 w 53"/>
                <a:gd name="T53" fmla="*/ 47 h 59"/>
                <a:gd name="T54" fmla="*/ 1 w 53"/>
                <a:gd name="T55" fmla="*/ 51 h 59"/>
                <a:gd name="T56" fmla="*/ 4 w 53"/>
                <a:gd name="T57" fmla="*/ 56 h 59"/>
                <a:gd name="T58" fmla="*/ 7 w 53"/>
                <a:gd name="T59" fmla="*/ 58 h 59"/>
                <a:gd name="T60" fmla="*/ 12 w 53"/>
                <a:gd name="T61" fmla="*/ 58 h 59"/>
                <a:gd name="T62" fmla="*/ 15 w 53"/>
                <a:gd name="T63" fmla="*/ 58 h 59"/>
                <a:gd name="T64" fmla="*/ 26 w 53"/>
                <a:gd name="T65" fmla="*/ 51 h 59"/>
                <a:gd name="T66" fmla="*/ 27 w 53"/>
                <a:gd name="T67" fmla="*/ 51 h 59"/>
                <a:gd name="T68" fmla="*/ 43 w 53"/>
                <a:gd name="T69" fmla="*/ 47 h 59"/>
                <a:gd name="T70" fmla="*/ 46 w 53"/>
                <a:gd name="T71" fmla="*/ 4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59">
                  <a:moveTo>
                    <a:pt x="46" y="43"/>
                  </a:moveTo>
                  <a:cubicBezTo>
                    <a:pt x="47" y="31"/>
                    <a:pt x="47" y="31"/>
                    <a:pt x="47" y="31"/>
                  </a:cubicBezTo>
                  <a:cubicBezTo>
                    <a:pt x="47" y="30"/>
                    <a:pt x="47" y="29"/>
                    <a:pt x="46" y="28"/>
                  </a:cubicBezTo>
                  <a:cubicBezTo>
                    <a:pt x="43" y="25"/>
                    <a:pt x="43" y="25"/>
                    <a:pt x="43" y="25"/>
                  </a:cubicBezTo>
                  <a:cubicBezTo>
                    <a:pt x="41" y="22"/>
                    <a:pt x="43" y="18"/>
                    <a:pt x="46" y="18"/>
                  </a:cubicBezTo>
                  <a:cubicBezTo>
                    <a:pt x="47" y="18"/>
                    <a:pt x="47" y="18"/>
                    <a:pt x="47" y="18"/>
                  </a:cubicBezTo>
                  <a:cubicBezTo>
                    <a:pt x="49" y="18"/>
                    <a:pt x="50" y="17"/>
                    <a:pt x="51" y="15"/>
                  </a:cubicBezTo>
                  <a:cubicBezTo>
                    <a:pt x="52" y="12"/>
                    <a:pt x="52" y="12"/>
                    <a:pt x="52" y="12"/>
                  </a:cubicBezTo>
                  <a:cubicBezTo>
                    <a:pt x="53" y="10"/>
                    <a:pt x="52" y="9"/>
                    <a:pt x="51" y="8"/>
                  </a:cubicBezTo>
                  <a:cubicBezTo>
                    <a:pt x="45" y="2"/>
                    <a:pt x="45" y="2"/>
                    <a:pt x="45" y="2"/>
                  </a:cubicBezTo>
                  <a:cubicBezTo>
                    <a:pt x="45" y="1"/>
                    <a:pt x="44" y="1"/>
                    <a:pt x="43" y="1"/>
                  </a:cubicBezTo>
                  <a:cubicBezTo>
                    <a:pt x="36" y="0"/>
                    <a:pt x="36" y="0"/>
                    <a:pt x="36" y="0"/>
                  </a:cubicBezTo>
                  <a:cubicBezTo>
                    <a:pt x="34" y="0"/>
                    <a:pt x="33" y="0"/>
                    <a:pt x="32" y="2"/>
                  </a:cubicBezTo>
                  <a:cubicBezTo>
                    <a:pt x="27" y="12"/>
                    <a:pt x="27" y="12"/>
                    <a:pt x="27" y="12"/>
                  </a:cubicBezTo>
                  <a:cubicBezTo>
                    <a:pt x="26" y="13"/>
                    <a:pt x="25" y="13"/>
                    <a:pt x="24" y="14"/>
                  </a:cubicBezTo>
                  <a:cubicBezTo>
                    <a:pt x="13" y="17"/>
                    <a:pt x="13" y="17"/>
                    <a:pt x="13" y="17"/>
                  </a:cubicBezTo>
                  <a:cubicBezTo>
                    <a:pt x="12" y="17"/>
                    <a:pt x="10" y="17"/>
                    <a:pt x="9" y="16"/>
                  </a:cubicBezTo>
                  <a:cubicBezTo>
                    <a:pt x="7" y="15"/>
                    <a:pt x="4" y="15"/>
                    <a:pt x="3" y="18"/>
                  </a:cubicBezTo>
                  <a:cubicBezTo>
                    <a:pt x="0" y="23"/>
                    <a:pt x="0" y="23"/>
                    <a:pt x="0" y="23"/>
                  </a:cubicBezTo>
                  <a:cubicBezTo>
                    <a:pt x="0" y="24"/>
                    <a:pt x="0" y="26"/>
                    <a:pt x="1" y="27"/>
                  </a:cubicBezTo>
                  <a:cubicBezTo>
                    <a:pt x="1" y="28"/>
                    <a:pt x="1" y="28"/>
                    <a:pt x="1" y="28"/>
                  </a:cubicBezTo>
                  <a:cubicBezTo>
                    <a:pt x="2" y="29"/>
                    <a:pt x="4" y="30"/>
                    <a:pt x="6" y="29"/>
                  </a:cubicBezTo>
                  <a:cubicBezTo>
                    <a:pt x="9" y="28"/>
                    <a:pt x="9" y="28"/>
                    <a:pt x="9" y="28"/>
                  </a:cubicBezTo>
                  <a:cubicBezTo>
                    <a:pt x="11" y="33"/>
                    <a:pt x="11" y="33"/>
                    <a:pt x="11" y="33"/>
                  </a:cubicBezTo>
                  <a:cubicBezTo>
                    <a:pt x="8" y="35"/>
                    <a:pt x="8" y="35"/>
                    <a:pt x="8" y="35"/>
                  </a:cubicBezTo>
                  <a:cubicBezTo>
                    <a:pt x="7" y="35"/>
                    <a:pt x="7" y="36"/>
                    <a:pt x="6" y="37"/>
                  </a:cubicBezTo>
                  <a:cubicBezTo>
                    <a:pt x="1" y="47"/>
                    <a:pt x="1" y="47"/>
                    <a:pt x="1" y="47"/>
                  </a:cubicBezTo>
                  <a:cubicBezTo>
                    <a:pt x="0" y="48"/>
                    <a:pt x="0" y="50"/>
                    <a:pt x="1" y="51"/>
                  </a:cubicBezTo>
                  <a:cubicBezTo>
                    <a:pt x="4" y="56"/>
                    <a:pt x="4" y="56"/>
                    <a:pt x="4" y="56"/>
                  </a:cubicBezTo>
                  <a:cubicBezTo>
                    <a:pt x="5" y="57"/>
                    <a:pt x="6" y="57"/>
                    <a:pt x="7" y="58"/>
                  </a:cubicBezTo>
                  <a:cubicBezTo>
                    <a:pt x="12" y="58"/>
                    <a:pt x="12" y="58"/>
                    <a:pt x="12" y="58"/>
                  </a:cubicBezTo>
                  <a:cubicBezTo>
                    <a:pt x="13" y="59"/>
                    <a:pt x="14" y="58"/>
                    <a:pt x="15" y="58"/>
                  </a:cubicBezTo>
                  <a:cubicBezTo>
                    <a:pt x="26" y="51"/>
                    <a:pt x="26" y="51"/>
                    <a:pt x="26" y="51"/>
                  </a:cubicBezTo>
                  <a:cubicBezTo>
                    <a:pt x="26" y="51"/>
                    <a:pt x="26" y="51"/>
                    <a:pt x="27" y="51"/>
                  </a:cubicBezTo>
                  <a:cubicBezTo>
                    <a:pt x="43" y="47"/>
                    <a:pt x="43" y="47"/>
                    <a:pt x="43" y="47"/>
                  </a:cubicBezTo>
                  <a:cubicBezTo>
                    <a:pt x="45" y="46"/>
                    <a:pt x="46" y="45"/>
                    <a:pt x="46"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a:extLst>
                <a:ext uri="{FF2B5EF4-FFF2-40B4-BE49-F238E27FC236}">
                  <a16:creationId xmlns:a16="http://schemas.microsoft.com/office/drawing/2014/main" id="{8F23F139-5B1A-4006-9405-C63A1C14DDEA}"/>
                </a:ext>
              </a:extLst>
            </p:cNvPr>
            <p:cNvSpPr>
              <a:spLocks/>
            </p:cNvSpPr>
            <p:nvPr/>
          </p:nvSpPr>
          <p:spPr bwMode="auto">
            <a:xfrm>
              <a:off x="-1052513" y="2438400"/>
              <a:ext cx="115888" cy="36513"/>
            </a:xfrm>
            <a:custGeom>
              <a:avLst/>
              <a:gdLst>
                <a:gd name="T0" fmla="*/ 38 w 39"/>
                <a:gd name="T1" fmla="*/ 6 h 12"/>
                <a:gd name="T2" fmla="*/ 38 w 39"/>
                <a:gd name="T3" fmla="*/ 6 h 12"/>
                <a:gd name="T4" fmla="*/ 35 w 39"/>
                <a:gd name="T5" fmla="*/ 3 h 12"/>
                <a:gd name="T6" fmla="*/ 22 w 39"/>
                <a:gd name="T7" fmla="*/ 1 h 12"/>
                <a:gd name="T8" fmla="*/ 21 w 39"/>
                <a:gd name="T9" fmla="*/ 1 h 12"/>
                <a:gd name="T10" fmla="*/ 12 w 39"/>
                <a:gd name="T11" fmla="*/ 0 h 12"/>
                <a:gd name="T12" fmla="*/ 0 w 39"/>
                <a:gd name="T13" fmla="*/ 6 h 12"/>
                <a:gd name="T14" fmla="*/ 18 w 39"/>
                <a:gd name="T15" fmla="*/ 6 h 12"/>
                <a:gd name="T16" fmla="*/ 17 w 39"/>
                <a:gd name="T17" fmla="*/ 8 h 12"/>
                <a:gd name="T18" fmla="*/ 22 w 39"/>
                <a:gd name="T19" fmla="*/ 7 h 12"/>
                <a:gd name="T20" fmla="*/ 25 w 39"/>
                <a:gd name="T21" fmla="*/ 7 h 12"/>
                <a:gd name="T22" fmla="*/ 34 w 39"/>
                <a:gd name="T23" fmla="*/ 11 h 12"/>
                <a:gd name="T24" fmla="*/ 38 w 39"/>
                <a:gd name="T25"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2">
                  <a:moveTo>
                    <a:pt x="38" y="6"/>
                  </a:moveTo>
                  <a:cubicBezTo>
                    <a:pt x="38" y="6"/>
                    <a:pt x="38" y="6"/>
                    <a:pt x="38" y="6"/>
                  </a:cubicBezTo>
                  <a:cubicBezTo>
                    <a:pt x="37" y="4"/>
                    <a:pt x="36" y="3"/>
                    <a:pt x="35" y="3"/>
                  </a:cubicBezTo>
                  <a:cubicBezTo>
                    <a:pt x="22" y="1"/>
                    <a:pt x="22" y="1"/>
                    <a:pt x="22" y="1"/>
                  </a:cubicBezTo>
                  <a:cubicBezTo>
                    <a:pt x="22" y="1"/>
                    <a:pt x="21" y="1"/>
                    <a:pt x="21" y="1"/>
                  </a:cubicBezTo>
                  <a:cubicBezTo>
                    <a:pt x="12" y="0"/>
                    <a:pt x="12" y="0"/>
                    <a:pt x="12" y="0"/>
                  </a:cubicBezTo>
                  <a:cubicBezTo>
                    <a:pt x="8" y="0"/>
                    <a:pt x="0" y="0"/>
                    <a:pt x="0" y="6"/>
                  </a:cubicBezTo>
                  <a:cubicBezTo>
                    <a:pt x="0" y="7"/>
                    <a:pt x="18" y="6"/>
                    <a:pt x="18" y="6"/>
                  </a:cubicBezTo>
                  <a:cubicBezTo>
                    <a:pt x="17" y="8"/>
                    <a:pt x="17" y="8"/>
                    <a:pt x="17" y="8"/>
                  </a:cubicBezTo>
                  <a:cubicBezTo>
                    <a:pt x="22" y="7"/>
                    <a:pt x="22" y="7"/>
                    <a:pt x="22" y="7"/>
                  </a:cubicBezTo>
                  <a:cubicBezTo>
                    <a:pt x="23" y="7"/>
                    <a:pt x="24" y="7"/>
                    <a:pt x="25" y="7"/>
                  </a:cubicBezTo>
                  <a:cubicBezTo>
                    <a:pt x="34" y="11"/>
                    <a:pt x="34" y="11"/>
                    <a:pt x="34" y="11"/>
                  </a:cubicBezTo>
                  <a:cubicBezTo>
                    <a:pt x="37" y="12"/>
                    <a:pt x="39" y="9"/>
                    <a:pt x="38"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F4B36EA7-0183-41E3-B8CB-E93DD4F4D976}"/>
                </a:ext>
              </a:extLst>
            </p:cNvPr>
            <p:cNvSpPr>
              <a:spLocks/>
            </p:cNvSpPr>
            <p:nvPr/>
          </p:nvSpPr>
          <p:spPr bwMode="auto">
            <a:xfrm>
              <a:off x="-2619375" y="917575"/>
              <a:ext cx="341313" cy="182563"/>
            </a:xfrm>
            <a:custGeom>
              <a:avLst/>
              <a:gdLst>
                <a:gd name="T0" fmla="*/ 101 w 114"/>
                <a:gd name="T1" fmla="*/ 45 h 61"/>
                <a:gd name="T2" fmla="*/ 109 w 114"/>
                <a:gd name="T3" fmla="*/ 36 h 61"/>
                <a:gd name="T4" fmla="*/ 109 w 114"/>
                <a:gd name="T5" fmla="*/ 17 h 61"/>
                <a:gd name="T6" fmla="*/ 102 w 114"/>
                <a:gd name="T7" fmla="*/ 6 h 61"/>
                <a:gd name="T8" fmla="*/ 89 w 114"/>
                <a:gd name="T9" fmla="*/ 0 h 61"/>
                <a:gd name="T10" fmla="*/ 69 w 114"/>
                <a:gd name="T11" fmla="*/ 2 h 61"/>
                <a:gd name="T12" fmla="*/ 61 w 114"/>
                <a:gd name="T13" fmla="*/ 6 h 61"/>
                <a:gd name="T14" fmla="*/ 55 w 114"/>
                <a:gd name="T15" fmla="*/ 11 h 61"/>
                <a:gd name="T16" fmla="*/ 48 w 114"/>
                <a:gd name="T17" fmla="*/ 11 h 61"/>
                <a:gd name="T18" fmla="*/ 41 w 114"/>
                <a:gd name="T19" fmla="*/ 10 h 61"/>
                <a:gd name="T20" fmla="*/ 36 w 114"/>
                <a:gd name="T21" fmla="*/ 15 h 61"/>
                <a:gd name="T22" fmla="*/ 29 w 114"/>
                <a:gd name="T23" fmla="*/ 15 h 61"/>
                <a:gd name="T24" fmla="*/ 24 w 114"/>
                <a:gd name="T25" fmla="*/ 10 h 61"/>
                <a:gd name="T26" fmla="*/ 5 w 114"/>
                <a:gd name="T27" fmla="*/ 11 h 61"/>
                <a:gd name="T28" fmla="*/ 3 w 114"/>
                <a:gd name="T29" fmla="*/ 13 h 61"/>
                <a:gd name="T30" fmla="*/ 3 w 114"/>
                <a:gd name="T31" fmla="*/ 25 h 61"/>
                <a:gd name="T32" fmla="*/ 12 w 114"/>
                <a:gd name="T33" fmla="*/ 38 h 61"/>
                <a:gd name="T34" fmla="*/ 20 w 114"/>
                <a:gd name="T35" fmla="*/ 42 h 61"/>
                <a:gd name="T36" fmla="*/ 22 w 114"/>
                <a:gd name="T37" fmla="*/ 42 h 61"/>
                <a:gd name="T38" fmla="*/ 40 w 114"/>
                <a:gd name="T39" fmla="*/ 55 h 61"/>
                <a:gd name="T40" fmla="*/ 59 w 114"/>
                <a:gd name="T41" fmla="*/ 61 h 61"/>
                <a:gd name="T42" fmla="*/ 64 w 114"/>
                <a:gd name="T43" fmla="*/ 61 h 61"/>
                <a:gd name="T44" fmla="*/ 67 w 114"/>
                <a:gd name="T45" fmla="*/ 61 h 61"/>
                <a:gd name="T46" fmla="*/ 100 w 114"/>
                <a:gd name="T47" fmla="*/ 46 h 61"/>
                <a:gd name="T48" fmla="*/ 101 w 114"/>
                <a:gd name="T49" fmla="*/ 4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4" h="61">
                  <a:moveTo>
                    <a:pt x="101" y="45"/>
                  </a:moveTo>
                  <a:cubicBezTo>
                    <a:pt x="109" y="36"/>
                    <a:pt x="109" y="36"/>
                    <a:pt x="109" y="36"/>
                  </a:cubicBezTo>
                  <a:cubicBezTo>
                    <a:pt x="113" y="31"/>
                    <a:pt x="114" y="23"/>
                    <a:pt x="109" y="17"/>
                  </a:cubicBezTo>
                  <a:cubicBezTo>
                    <a:pt x="102" y="6"/>
                    <a:pt x="102" y="6"/>
                    <a:pt x="102" y="6"/>
                  </a:cubicBezTo>
                  <a:cubicBezTo>
                    <a:pt x="99" y="2"/>
                    <a:pt x="94" y="0"/>
                    <a:pt x="89" y="0"/>
                  </a:cubicBezTo>
                  <a:cubicBezTo>
                    <a:pt x="69" y="2"/>
                    <a:pt x="69" y="2"/>
                    <a:pt x="69" y="2"/>
                  </a:cubicBezTo>
                  <a:cubicBezTo>
                    <a:pt x="66" y="3"/>
                    <a:pt x="64" y="4"/>
                    <a:pt x="61" y="6"/>
                  </a:cubicBezTo>
                  <a:cubicBezTo>
                    <a:pt x="55" y="11"/>
                    <a:pt x="55" y="11"/>
                    <a:pt x="55" y="11"/>
                  </a:cubicBezTo>
                  <a:cubicBezTo>
                    <a:pt x="53" y="13"/>
                    <a:pt x="50" y="12"/>
                    <a:pt x="48" y="11"/>
                  </a:cubicBezTo>
                  <a:cubicBezTo>
                    <a:pt x="46" y="9"/>
                    <a:pt x="43" y="8"/>
                    <a:pt x="41" y="10"/>
                  </a:cubicBezTo>
                  <a:cubicBezTo>
                    <a:pt x="36" y="15"/>
                    <a:pt x="36" y="15"/>
                    <a:pt x="36" y="15"/>
                  </a:cubicBezTo>
                  <a:cubicBezTo>
                    <a:pt x="34" y="17"/>
                    <a:pt x="30" y="17"/>
                    <a:pt x="29" y="15"/>
                  </a:cubicBezTo>
                  <a:cubicBezTo>
                    <a:pt x="24" y="10"/>
                    <a:pt x="24" y="10"/>
                    <a:pt x="24" y="10"/>
                  </a:cubicBezTo>
                  <a:cubicBezTo>
                    <a:pt x="19" y="4"/>
                    <a:pt x="9" y="4"/>
                    <a:pt x="5" y="11"/>
                  </a:cubicBezTo>
                  <a:cubicBezTo>
                    <a:pt x="3" y="13"/>
                    <a:pt x="3" y="13"/>
                    <a:pt x="3" y="13"/>
                  </a:cubicBezTo>
                  <a:cubicBezTo>
                    <a:pt x="1" y="17"/>
                    <a:pt x="0" y="21"/>
                    <a:pt x="3" y="25"/>
                  </a:cubicBezTo>
                  <a:cubicBezTo>
                    <a:pt x="12" y="38"/>
                    <a:pt x="12" y="38"/>
                    <a:pt x="12" y="38"/>
                  </a:cubicBezTo>
                  <a:cubicBezTo>
                    <a:pt x="14" y="40"/>
                    <a:pt x="17" y="42"/>
                    <a:pt x="20" y="42"/>
                  </a:cubicBezTo>
                  <a:cubicBezTo>
                    <a:pt x="22" y="42"/>
                    <a:pt x="22" y="42"/>
                    <a:pt x="22" y="42"/>
                  </a:cubicBezTo>
                  <a:cubicBezTo>
                    <a:pt x="22" y="43"/>
                    <a:pt x="33" y="50"/>
                    <a:pt x="40" y="55"/>
                  </a:cubicBezTo>
                  <a:cubicBezTo>
                    <a:pt x="46" y="59"/>
                    <a:pt x="52" y="61"/>
                    <a:pt x="59" y="61"/>
                  </a:cubicBezTo>
                  <a:cubicBezTo>
                    <a:pt x="64" y="61"/>
                    <a:pt x="64" y="61"/>
                    <a:pt x="64" y="61"/>
                  </a:cubicBezTo>
                  <a:cubicBezTo>
                    <a:pt x="65" y="61"/>
                    <a:pt x="66" y="61"/>
                    <a:pt x="67" y="61"/>
                  </a:cubicBezTo>
                  <a:cubicBezTo>
                    <a:pt x="100" y="46"/>
                    <a:pt x="100" y="46"/>
                    <a:pt x="100" y="46"/>
                  </a:cubicBezTo>
                  <a:cubicBezTo>
                    <a:pt x="100" y="46"/>
                    <a:pt x="101" y="45"/>
                    <a:pt x="101"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9" name="Rectangle 68">
            <a:extLst>
              <a:ext uri="{FF2B5EF4-FFF2-40B4-BE49-F238E27FC236}">
                <a16:creationId xmlns:a16="http://schemas.microsoft.com/office/drawing/2014/main" id="{99352F79-D71C-4FFA-B008-5C79A8A8A450}"/>
              </a:ext>
            </a:extLst>
          </p:cNvPr>
          <p:cNvSpPr/>
          <p:nvPr/>
        </p:nvSpPr>
        <p:spPr>
          <a:xfrm>
            <a:off x="0" y="1921461"/>
            <a:ext cx="12192000" cy="3015080"/>
          </a:xfrm>
          <a:prstGeom prst="rect">
            <a:avLst/>
          </a:prstGeom>
          <a:solidFill>
            <a:schemeClr val="tx1">
              <a:lumMod val="95000"/>
              <a:lumOff val="5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1B2C388D-8FF3-4D06-93B5-2B55A8124957}"/>
              </a:ext>
            </a:extLst>
          </p:cNvPr>
          <p:cNvSpPr/>
          <p:nvPr/>
        </p:nvSpPr>
        <p:spPr>
          <a:xfrm>
            <a:off x="205437" y="245049"/>
            <a:ext cx="503526" cy="503526"/>
          </a:xfrm>
          <a:custGeom>
            <a:avLst/>
            <a:gdLst>
              <a:gd name="connsiteX0" fmla="*/ 0 w 854357"/>
              <a:gd name="connsiteY0" fmla="*/ 0 h 854357"/>
              <a:gd name="connsiteX1" fmla="*/ 854357 w 854357"/>
              <a:gd name="connsiteY1" fmla="*/ 0 h 854357"/>
              <a:gd name="connsiteX2" fmla="*/ 854357 w 854357"/>
              <a:gd name="connsiteY2" fmla="*/ 854357 h 854357"/>
              <a:gd name="connsiteX3" fmla="*/ 0 w 854357"/>
              <a:gd name="connsiteY3" fmla="*/ 854357 h 854357"/>
              <a:gd name="connsiteX4" fmla="*/ 0 w 854357"/>
              <a:gd name="connsiteY4" fmla="*/ 0 h 854357"/>
              <a:gd name="connsiteX0" fmla="*/ 854357 w 945797"/>
              <a:gd name="connsiteY0" fmla="*/ 854357 h 945797"/>
              <a:gd name="connsiteX1" fmla="*/ 0 w 945797"/>
              <a:gd name="connsiteY1" fmla="*/ 854357 h 945797"/>
              <a:gd name="connsiteX2" fmla="*/ 0 w 945797"/>
              <a:gd name="connsiteY2" fmla="*/ 0 h 945797"/>
              <a:gd name="connsiteX3" fmla="*/ 854357 w 945797"/>
              <a:gd name="connsiteY3" fmla="*/ 0 h 945797"/>
              <a:gd name="connsiteX4" fmla="*/ 945797 w 945797"/>
              <a:gd name="connsiteY4" fmla="*/ 945797 h 945797"/>
              <a:gd name="connsiteX0" fmla="*/ 854357 w 854357"/>
              <a:gd name="connsiteY0" fmla="*/ 854357 h 854357"/>
              <a:gd name="connsiteX1" fmla="*/ 0 w 854357"/>
              <a:gd name="connsiteY1" fmla="*/ 854357 h 854357"/>
              <a:gd name="connsiteX2" fmla="*/ 0 w 854357"/>
              <a:gd name="connsiteY2" fmla="*/ 0 h 854357"/>
              <a:gd name="connsiteX3" fmla="*/ 854357 w 854357"/>
              <a:gd name="connsiteY3" fmla="*/ 0 h 854357"/>
              <a:gd name="connsiteX0" fmla="*/ 0 w 854357"/>
              <a:gd name="connsiteY0" fmla="*/ 854357 h 854357"/>
              <a:gd name="connsiteX1" fmla="*/ 0 w 854357"/>
              <a:gd name="connsiteY1" fmla="*/ 0 h 854357"/>
              <a:gd name="connsiteX2" fmla="*/ 854357 w 854357"/>
              <a:gd name="connsiteY2" fmla="*/ 0 h 854357"/>
            </a:gdLst>
            <a:ahLst/>
            <a:cxnLst>
              <a:cxn ang="0">
                <a:pos x="connsiteX0" y="connsiteY0"/>
              </a:cxn>
              <a:cxn ang="0">
                <a:pos x="connsiteX1" y="connsiteY1"/>
              </a:cxn>
              <a:cxn ang="0">
                <a:pos x="connsiteX2" y="connsiteY2"/>
              </a:cxn>
            </a:cxnLst>
            <a:rect l="l" t="t" r="r" b="b"/>
            <a:pathLst>
              <a:path w="854357" h="854357">
                <a:moveTo>
                  <a:pt x="0" y="854357"/>
                </a:moveTo>
                <a:lnTo>
                  <a:pt x="0" y="0"/>
                </a:lnTo>
                <a:lnTo>
                  <a:pt x="854357" y="0"/>
                </a:lnTo>
              </a:path>
            </a:pathLst>
          </a:custGeom>
          <a:noFill/>
          <a:ln w="127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0">
            <a:extLst>
              <a:ext uri="{FF2B5EF4-FFF2-40B4-BE49-F238E27FC236}">
                <a16:creationId xmlns:a16="http://schemas.microsoft.com/office/drawing/2014/main" id="{BA8C2992-787F-4E08-8780-DB8F1345D4AC}"/>
              </a:ext>
            </a:extLst>
          </p:cNvPr>
          <p:cNvSpPr/>
          <p:nvPr/>
        </p:nvSpPr>
        <p:spPr>
          <a:xfrm rot="10800000">
            <a:off x="11483037" y="6109425"/>
            <a:ext cx="503526" cy="503526"/>
          </a:xfrm>
          <a:custGeom>
            <a:avLst/>
            <a:gdLst>
              <a:gd name="connsiteX0" fmla="*/ 0 w 854357"/>
              <a:gd name="connsiteY0" fmla="*/ 0 h 854357"/>
              <a:gd name="connsiteX1" fmla="*/ 854357 w 854357"/>
              <a:gd name="connsiteY1" fmla="*/ 0 h 854357"/>
              <a:gd name="connsiteX2" fmla="*/ 854357 w 854357"/>
              <a:gd name="connsiteY2" fmla="*/ 854357 h 854357"/>
              <a:gd name="connsiteX3" fmla="*/ 0 w 854357"/>
              <a:gd name="connsiteY3" fmla="*/ 854357 h 854357"/>
              <a:gd name="connsiteX4" fmla="*/ 0 w 854357"/>
              <a:gd name="connsiteY4" fmla="*/ 0 h 854357"/>
              <a:gd name="connsiteX0" fmla="*/ 854357 w 945797"/>
              <a:gd name="connsiteY0" fmla="*/ 854357 h 945797"/>
              <a:gd name="connsiteX1" fmla="*/ 0 w 945797"/>
              <a:gd name="connsiteY1" fmla="*/ 854357 h 945797"/>
              <a:gd name="connsiteX2" fmla="*/ 0 w 945797"/>
              <a:gd name="connsiteY2" fmla="*/ 0 h 945797"/>
              <a:gd name="connsiteX3" fmla="*/ 854357 w 945797"/>
              <a:gd name="connsiteY3" fmla="*/ 0 h 945797"/>
              <a:gd name="connsiteX4" fmla="*/ 945797 w 945797"/>
              <a:gd name="connsiteY4" fmla="*/ 945797 h 945797"/>
              <a:gd name="connsiteX0" fmla="*/ 854357 w 854357"/>
              <a:gd name="connsiteY0" fmla="*/ 854357 h 854357"/>
              <a:gd name="connsiteX1" fmla="*/ 0 w 854357"/>
              <a:gd name="connsiteY1" fmla="*/ 854357 h 854357"/>
              <a:gd name="connsiteX2" fmla="*/ 0 w 854357"/>
              <a:gd name="connsiteY2" fmla="*/ 0 h 854357"/>
              <a:gd name="connsiteX3" fmla="*/ 854357 w 854357"/>
              <a:gd name="connsiteY3" fmla="*/ 0 h 854357"/>
              <a:gd name="connsiteX0" fmla="*/ 0 w 854357"/>
              <a:gd name="connsiteY0" fmla="*/ 854357 h 854357"/>
              <a:gd name="connsiteX1" fmla="*/ 0 w 854357"/>
              <a:gd name="connsiteY1" fmla="*/ 0 h 854357"/>
              <a:gd name="connsiteX2" fmla="*/ 854357 w 854357"/>
              <a:gd name="connsiteY2" fmla="*/ 0 h 854357"/>
            </a:gdLst>
            <a:ahLst/>
            <a:cxnLst>
              <a:cxn ang="0">
                <a:pos x="connsiteX0" y="connsiteY0"/>
              </a:cxn>
              <a:cxn ang="0">
                <a:pos x="connsiteX1" y="connsiteY1"/>
              </a:cxn>
              <a:cxn ang="0">
                <a:pos x="connsiteX2" y="connsiteY2"/>
              </a:cxn>
            </a:cxnLst>
            <a:rect l="l" t="t" r="r" b="b"/>
            <a:pathLst>
              <a:path w="854357" h="854357">
                <a:moveTo>
                  <a:pt x="0" y="854357"/>
                </a:moveTo>
                <a:lnTo>
                  <a:pt x="0" y="0"/>
                </a:lnTo>
                <a:lnTo>
                  <a:pt x="854357" y="0"/>
                </a:lnTo>
              </a:path>
            </a:pathLst>
          </a:custGeom>
          <a:noFill/>
          <a:ln w="127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766D007E-23C0-415D-9547-8144EBE0D86C}"/>
              </a:ext>
            </a:extLst>
          </p:cNvPr>
          <p:cNvGrpSpPr/>
          <p:nvPr/>
        </p:nvGrpSpPr>
        <p:grpSpPr>
          <a:xfrm>
            <a:off x="5503432" y="2035003"/>
            <a:ext cx="1125314" cy="188356"/>
            <a:chOff x="5179399" y="2097103"/>
            <a:chExt cx="1831839" cy="306614"/>
          </a:xfrm>
        </p:grpSpPr>
        <p:sp>
          <p:nvSpPr>
            <p:cNvPr id="79" name="Oval 78">
              <a:extLst>
                <a:ext uri="{FF2B5EF4-FFF2-40B4-BE49-F238E27FC236}">
                  <a16:creationId xmlns:a16="http://schemas.microsoft.com/office/drawing/2014/main" id="{4E6E9C16-CC4B-44AA-9DAD-48F5B7DC9CA5}"/>
                </a:ext>
              </a:extLst>
            </p:cNvPr>
            <p:cNvSpPr/>
            <p:nvPr/>
          </p:nvSpPr>
          <p:spPr>
            <a:xfrm>
              <a:off x="5179399" y="2097103"/>
              <a:ext cx="306614" cy="306614"/>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B1A6FFF-DBD8-4580-8D71-BBDA2458E35A}"/>
                </a:ext>
              </a:extLst>
            </p:cNvPr>
            <p:cNvSpPr/>
            <p:nvPr/>
          </p:nvSpPr>
          <p:spPr>
            <a:xfrm>
              <a:off x="5942693" y="2097103"/>
              <a:ext cx="306614" cy="306614"/>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0EAE7710-DA75-46A2-96DF-BDDF8D5CE5CC}"/>
                </a:ext>
              </a:extLst>
            </p:cNvPr>
            <p:cNvSpPr/>
            <p:nvPr/>
          </p:nvSpPr>
          <p:spPr>
            <a:xfrm>
              <a:off x="6704624" y="2097103"/>
              <a:ext cx="306614" cy="306614"/>
            </a:xfrm>
            <a:prstGeom prst="ellips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TextBox 69">
            <a:extLst>
              <a:ext uri="{FF2B5EF4-FFF2-40B4-BE49-F238E27FC236}">
                <a16:creationId xmlns:a16="http://schemas.microsoft.com/office/drawing/2014/main" id="{1FE41134-17BA-4A9F-ACE2-6BC71F686DA2}"/>
              </a:ext>
            </a:extLst>
          </p:cNvPr>
          <p:cNvSpPr txBox="1"/>
          <p:nvPr/>
        </p:nvSpPr>
        <p:spPr>
          <a:xfrm>
            <a:off x="2790192" y="2344845"/>
            <a:ext cx="6611616" cy="1969770"/>
          </a:xfrm>
          <a:prstGeom prst="rect">
            <a:avLst/>
          </a:prstGeom>
          <a:noFill/>
        </p:spPr>
        <p:txBody>
          <a:bodyPr wrap="square" lIns="0" tIns="0" rIns="0" bIns="0" rtlCol="0" anchor="ctr">
            <a:spAutoFit/>
          </a:bodyPr>
          <a:lstStyle/>
          <a:p>
            <a:pPr algn="ctr"/>
            <a:r>
              <a:rPr lang="en-US" sz="9600" dirty="0">
                <a:solidFill>
                  <a:schemeClr val="bg1"/>
                </a:solidFill>
              </a:rPr>
              <a:t>Thank You</a:t>
            </a:r>
          </a:p>
          <a:p>
            <a:pPr algn="ctr"/>
            <a:r>
              <a:rPr lang="en-US" sz="3200" dirty="0">
                <a:solidFill>
                  <a:schemeClr val="bg1"/>
                </a:solidFill>
              </a:rPr>
              <a:t>See you tomorrow…</a:t>
            </a:r>
          </a:p>
        </p:txBody>
      </p:sp>
      <p:sp>
        <p:nvSpPr>
          <p:cNvPr id="90" name="Rectangle 70">
            <a:extLst>
              <a:ext uri="{FF2B5EF4-FFF2-40B4-BE49-F238E27FC236}">
                <a16:creationId xmlns:a16="http://schemas.microsoft.com/office/drawing/2014/main" id="{F28F239A-4B3E-4AB2-9D14-BA4D865C46F5}"/>
              </a:ext>
            </a:extLst>
          </p:cNvPr>
          <p:cNvSpPr/>
          <p:nvPr/>
        </p:nvSpPr>
        <p:spPr>
          <a:xfrm flipV="1">
            <a:off x="205437" y="6109425"/>
            <a:ext cx="503526" cy="503526"/>
          </a:xfrm>
          <a:custGeom>
            <a:avLst/>
            <a:gdLst>
              <a:gd name="connsiteX0" fmla="*/ 0 w 854357"/>
              <a:gd name="connsiteY0" fmla="*/ 0 h 854357"/>
              <a:gd name="connsiteX1" fmla="*/ 854357 w 854357"/>
              <a:gd name="connsiteY1" fmla="*/ 0 h 854357"/>
              <a:gd name="connsiteX2" fmla="*/ 854357 w 854357"/>
              <a:gd name="connsiteY2" fmla="*/ 854357 h 854357"/>
              <a:gd name="connsiteX3" fmla="*/ 0 w 854357"/>
              <a:gd name="connsiteY3" fmla="*/ 854357 h 854357"/>
              <a:gd name="connsiteX4" fmla="*/ 0 w 854357"/>
              <a:gd name="connsiteY4" fmla="*/ 0 h 854357"/>
              <a:gd name="connsiteX0" fmla="*/ 854357 w 945797"/>
              <a:gd name="connsiteY0" fmla="*/ 854357 h 945797"/>
              <a:gd name="connsiteX1" fmla="*/ 0 w 945797"/>
              <a:gd name="connsiteY1" fmla="*/ 854357 h 945797"/>
              <a:gd name="connsiteX2" fmla="*/ 0 w 945797"/>
              <a:gd name="connsiteY2" fmla="*/ 0 h 945797"/>
              <a:gd name="connsiteX3" fmla="*/ 854357 w 945797"/>
              <a:gd name="connsiteY3" fmla="*/ 0 h 945797"/>
              <a:gd name="connsiteX4" fmla="*/ 945797 w 945797"/>
              <a:gd name="connsiteY4" fmla="*/ 945797 h 945797"/>
              <a:gd name="connsiteX0" fmla="*/ 854357 w 854357"/>
              <a:gd name="connsiteY0" fmla="*/ 854357 h 854357"/>
              <a:gd name="connsiteX1" fmla="*/ 0 w 854357"/>
              <a:gd name="connsiteY1" fmla="*/ 854357 h 854357"/>
              <a:gd name="connsiteX2" fmla="*/ 0 w 854357"/>
              <a:gd name="connsiteY2" fmla="*/ 0 h 854357"/>
              <a:gd name="connsiteX3" fmla="*/ 854357 w 854357"/>
              <a:gd name="connsiteY3" fmla="*/ 0 h 854357"/>
              <a:gd name="connsiteX0" fmla="*/ 0 w 854357"/>
              <a:gd name="connsiteY0" fmla="*/ 854357 h 854357"/>
              <a:gd name="connsiteX1" fmla="*/ 0 w 854357"/>
              <a:gd name="connsiteY1" fmla="*/ 0 h 854357"/>
              <a:gd name="connsiteX2" fmla="*/ 854357 w 854357"/>
              <a:gd name="connsiteY2" fmla="*/ 0 h 854357"/>
            </a:gdLst>
            <a:ahLst/>
            <a:cxnLst>
              <a:cxn ang="0">
                <a:pos x="connsiteX0" y="connsiteY0"/>
              </a:cxn>
              <a:cxn ang="0">
                <a:pos x="connsiteX1" y="connsiteY1"/>
              </a:cxn>
              <a:cxn ang="0">
                <a:pos x="connsiteX2" y="connsiteY2"/>
              </a:cxn>
            </a:cxnLst>
            <a:rect l="l" t="t" r="r" b="b"/>
            <a:pathLst>
              <a:path w="854357" h="854357">
                <a:moveTo>
                  <a:pt x="0" y="854357"/>
                </a:moveTo>
                <a:lnTo>
                  <a:pt x="0" y="0"/>
                </a:lnTo>
                <a:lnTo>
                  <a:pt x="854357" y="0"/>
                </a:lnTo>
              </a:path>
            </a:pathLst>
          </a:custGeom>
          <a:noFill/>
          <a:ln w="127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70">
            <a:extLst>
              <a:ext uri="{FF2B5EF4-FFF2-40B4-BE49-F238E27FC236}">
                <a16:creationId xmlns:a16="http://schemas.microsoft.com/office/drawing/2014/main" id="{68978508-D60A-4CC7-8199-A4C9C26330C3}"/>
              </a:ext>
            </a:extLst>
          </p:cNvPr>
          <p:cNvSpPr/>
          <p:nvPr/>
        </p:nvSpPr>
        <p:spPr>
          <a:xfrm rot="10800000" flipV="1">
            <a:off x="11483037" y="245049"/>
            <a:ext cx="503526" cy="503526"/>
          </a:xfrm>
          <a:custGeom>
            <a:avLst/>
            <a:gdLst>
              <a:gd name="connsiteX0" fmla="*/ 0 w 854357"/>
              <a:gd name="connsiteY0" fmla="*/ 0 h 854357"/>
              <a:gd name="connsiteX1" fmla="*/ 854357 w 854357"/>
              <a:gd name="connsiteY1" fmla="*/ 0 h 854357"/>
              <a:gd name="connsiteX2" fmla="*/ 854357 w 854357"/>
              <a:gd name="connsiteY2" fmla="*/ 854357 h 854357"/>
              <a:gd name="connsiteX3" fmla="*/ 0 w 854357"/>
              <a:gd name="connsiteY3" fmla="*/ 854357 h 854357"/>
              <a:gd name="connsiteX4" fmla="*/ 0 w 854357"/>
              <a:gd name="connsiteY4" fmla="*/ 0 h 854357"/>
              <a:gd name="connsiteX0" fmla="*/ 854357 w 945797"/>
              <a:gd name="connsiteY0" fmla="*/ 854357 h 945797"/>
              <a:gd name="connsiteX1" fmla="*/ 0 w 945797"/>
              <a:gd name="connsiteY1" fmla="*/ 854357 h 945797"/>
              <a:gd name="connsiteX2" fmla="*/ 0 w 945797"/>
              <a:gd name="connsiteY2" fmla="*/ 0 h 945797"/>
              <a:gd name="connsiteX3" fmla="*/ 854357 w 945797"/>
              <a:gd name="connsiteY3" fmla="*/ 0 h 945797"/>
              <a:gd name="connsiteX4" fmla="*/ 945797 w 945797"/>
              <a:gd name="connsiteY4" fmla="*/ 945797 h 945797"/>
              <a:gd name="connsiteX0" fmla="*/ 854357 w 854357"/>
              <a:gd name="connsiteY0" fmla="*/ 854357 h 854357"/>
              <a:gd name="connsiteX1" fmla="*/ 0 w 854357"/>
              <a:gd name="connsiteY1" fmla="*/ 854357 h 854357"/>
              <a:gd name="connsiteX2" fmla="*/ 0 w 854357"/>
              <a:gd name="connsiteY2" fmla="*/ 0 h 854357"/>
              <a:gd name="connsiteX3" fmla="*/ 854357 w 854357"/>
              <a:gd name="connsiteY3" fmla="*/ 0 h 854357"/>
              <a:gd name="connsiteX0" fmla="*/ 0 w 854357"/>
              <a:gd name="connsiteY0" fmla="*/ 854357 h 854357"/>
              <a:gd name="connsiteX1" fmla="*/ 0 w 854357"/>
              <a:gd name="connsiteY1" fmla="*/ 0 h 854357"/>
              <a:gd name="connsiteX2" fmla="*/ 854357 w 854357"/>
              <a:gd name="connsiteY2" fmla="*/ 0 h 854357"/>
            </a:gdLst>
            <a:ahLst/>
            <a:cxnLst>
              <a:cxn ang="0">
                <a:pos x="connsiteX0" y="connsiteY0"/>
              </a:cxn>
              <a:cxn ang="0">
                <a:pos x="connsiteX1" y="connsiteY1"/>
              </a:cxn>
              <a:cxn ang="0">
                <a:pos x="connsiteX2" y="connsiteY2"/>
              </a:cxn>
            </a:cxnLst>
            <a:rect l="l" t="t" r="r" b="b"/>
            <a:pathLst>
              <a:path w="854357" h="854357">
                <a:moveTo>
                  <a:pt x="0" y="854357"/>
                </a:moveTo>
                <a:lnTo>
                  <a:pt x="0" y="0"/>
                </a:lnTo>
                <a:lnTo>
                  <a:pt x="854357" y="0"/>
                </a:lnTo>
              </a:path>
            </a:pathLst>
          </a:custGeom>
          <a:noFill/>
          <a:ln w="127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Γελαστό πρόσωπο 1">
            <a:extLst>
              <a:ext uri="{FF2B5EF4-FFF2-40B4-BE49-F238E27FC236}">
                <a16:creationId xmlns:a16="http://schemas.microsoft.com/office/drawing/2014/main" id="{6968C6AF-FA39-40DD-80D7-BDB29AC64290}"/>
              </a:ext>
            </a:extLst>
          </p:cNvPr>
          <p:cNvSpPr/>
          <p:nvPr/>
        </p:nvSpPr>
        <p:spPr>
          <a:xfrm>
            <a:off x="8919342" y="2304368"/>
            <a:ext cx="2948299" cy="2129617"/>
          </a:xfrm>
          <a:prstGeom prst="smileyFace">
            <a:avLst/>
          </a:prstGeom>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4146270642"/>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a:extLst>
              <a:ext uri="{FF2B5EF4-FFF2-40B4-BE49-F238E27FC236}">
                <a16:creationId xmlns:a16="http://schemas.microsoft.com/office/drawing/2014/main" id="{714A87C3-3EFB-4722-BF0D-17138DEB6B2B}"/>
              </a:ext>
            </a:extLst>
          </p:cNvPr>
          <p:cNvGrpSpPr/>
          <p:nvPr/>
        </p:nvGrpSpPr>
        <p:grpSpPr>
          <a:xfrm>
            <a:off x="0" y="4954136"/>
            <a:ext cx="12192000" cy="1909138"/>
            <a:chOff x="0" y="4948862"/>
            <a:chExt cx="12192000" cy="1909138"/>
          </a:xfrm>
        </p:grpSpPr>
        <p:sp>
          <p:nvSpPr>
            <p:cNvPr id="83" name="Freeform: Shape 82">
              <a:extLst>
                <a:ext uri="{FF2B5EF4-FFF2-40B4-BE49-F238E27FC236}">
                  <a16:creationId xmlns:a16="http://schemas.microsoft.com/office/drawing/2014/main" id="{EC99197A-1F6B-4498-BD1A-1E735D7E4EB6}"/>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F9C80C8E-5A49-482B-8FB1-2FEACFCA5ACA}"/>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5" name="Rectangle 3">
            <a:extLst>
              <a:ext uri="{FF2B5EF4-FFF2-40B4-BE49-F238E27FC236}">
                <a16:creationId xmlns:a16="http://schemas.microsoft.com/office/drawing/2014/main" id="{541DCA96-A942-4DED-AC33-29FFE49959EA}"/>
              </a:ext>
            </a:extLst>
          </p:cNvPr>
          <p:cNvSpPr/>
          <p:nvPr/>
        </p:nvSpPr>
        <p:spPr>
          <a:xfrm>
            <a:off x="4379463" y="427510"/>
            <a:ext cx="3433074" cy="492443"/>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Our Life History</a:t>
            </a:r>
          </a:p>
        </p:txBody>
      </p:sp>
      <p:sp>
        <p:nvSpPr>
          <p:cNvPr id="23" name="TextBox 22">
            <a:extLst>
              <a:ext uri="{FF2B5EF4-FFF2-40B4-BE49-F238E27FC236}">
                <a16:creationId xmlns:a16="http://schemas.microsoft.com/office/drawing/2014/main" id="{1D539706-9AA2-44CC-A0AC-1A847A9A45BA}"/>
              </a:ext>
            </a:extLst>
          </p:cNvPr>
          <p:cNvSpPr txBox="1"/>
          <p:nvPr/>
        </p:nvSpPr>
        <p:spPr>
          <a:xfrm>
            <a:off x="6096000" y="2058829"/>
            <a:ext cx="4845568" cy="3416320"/>
          </a:xfrm>
          <a:prstGeom prst="rect">
            <a:avLst/>
          </a:prstGeom>
          <a:noFill/>
        </p:spPr>
        <p:txBody>
          <a:bodyPr wrap="square" rtlCol="0">
            <a:spAutoFit/>
          </a:bodyPr>
          <a:lstStyle/>
          <a:p>
            <a:pPr algn="r"/>
            <a:r>
              <a:rPr lang="en-US" dirty="0"/>
              <a:t>My name is Panagiotis Tsoukas, I am </a:t>
            </a:r>
            <a:r>
              <a:rPr lang="el-GR" dirty="0"/>
              <a:t>2</a:t>
            </a:r>
            <a:r>
              <a:rPr lang="en-US" dirty="0"/>
              <a:t>1 years old and I was born in Athens. In recent years I live in Volos and I was a student of Experimental High School of Mytilene of the University of the </a:t>
            </a:r>
            <a:r>
              <a:rPr lang="en-US" dirty="0" err="1"/>
              <a:t>Aegean.After</a:t>
            </a:r>
            <a:r>
              <a:rPr lang="en-US" dirty="0"/>
              <a:t> the state examinations of the education system, I started studying in the department of Electrical and Computer Engineering, University of Thessaly. I am in the third year of studies of the total five. Because of the subject of my school, I was assigned by </a:t>
            </a:r>
            <a:r>
              <a:rPr lang="en-US" dirty="0" err="1"/>
              <a:t>Giorgos</a:t>
            </a:r>
            <a:r>
              <a:rPr lang="en-US" dirty="0"/>
              <a:t> </a:t>
            </a:r>
            <a:r>
              <a:rPr lang="en-US" dirty="0" err="1"/>
              <a:t>Lamperis</a:t>
            </a:r>
            <a:r>
              <a:rPr lang="en-US" dirty="0"/>
              <a:t> to carry out the current workshop.</a:t>
            </a:r>
            <a:endParaRPr lang="el-GR" dirty="0"/>
          </a:p>
        </p:txBody>
      </p:sp>
      <p:pic>
        <p:nvPicPr>
          <p:cNvPr id="3" name="Εικόνα 2">
            <a:extLst>
              <a:ext uri="{FF2B5EF4-FFF2-40B4-BE49-F238E27FC236}">
                <a16:creationId xmlns:a16="http://schemas.microsoft.com/office/drawing/2014/main" id="{EA5CC233-62E2-4B83-9174-7E2903ECF2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465" y="1124465"/>
            <a:ext cx="4609070" cy="460907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1151655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a:extLst>
              <a:ext uri="{FF2B5EF4-FFF2-40B4-BE49-F238E27FC236}">
                <a16:creationId xmlns:a16="http://schemas.microsoft.com/office/drawing/2014/main" id="{714A87C3-3EFB-4722-BF0D-17138DEB6B2B}"/>
              </a:ext>
            </a:extLst>
          </p:cNvPr>
          <p:cNvGrpSpPr/>
          <p:nvPr/>
        </p:nvGrpSpPr>
        <p:grpSpPr>
          <a:xfrm>
            <a:off x="0" y="4954136"/>
            <a:ext cx="12192000" cy="1909138"/>
            <a:chOff x="0" y="4948862"/>
            <a:chExt cx="12192000" cy="1909138"/>
          </a:xfrm>
        </p:grpSpPr>
        <p:sp>
          <p:nvSpPr>
            <p:cNvPr id="83" name="Freeform: Shape 82">
              <a:extLst>
                <a:ext uri="{FF2B5EF4-FFF2-40B4-BE49-F238E27FC236}">
                  <a16:creationId xmlns:a16="http://schemas.microsoft.com/office/drawing/2014/main" id="{EC99197A-1F6B-4498-BD1A-1E735D7E4EB6}"/>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F9C80C8E-5A49-482B-8FB1-2FEACFCA5ACA}"/>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5" name="Rectangle 3">
            <a:extLst>
              <a:ext uri="{FF2B5EF4-FFF2-40B4-BE49-F238E27FC236}">
                <a16:creationId xmlns:a16="http://schemas.microsoft.com/office/drawing/2014/main" id="{541DCA96-A942-4DED-AC33-29FFE49959EA}"/>
              </a:ext>
            </a:extLst>
          </p:cNvPr>
          <p:cNvSpPr/>
          <p:nvPr/>
        </p:nvSpPr>
        <p:spPr>
          <a:xfrm>
            <a:off x="4379463" y="427510"/>
            <a:ext cx="3433074" cy="492443"/>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Our Life History</a:t>
            </a:r>
          </a:p>
        </p:txBody>
      </p:sp>
      <p:sp>
        <p:nvSpPr>
          <p:cNvPr id="23" name="TextBox 22">
            <a:extLst>
              <a:ext uri="{FF2B5EF4-FFF2-40B4-BE49-F238E27FC236}">
                <a16:creationId xmlns:a16="http://schemas.microsoft.com/office/drawing/2014/main" id="{1D539706-9AA2-44CC-A0AC-1A847A9A45BA}"/>
              </a:ext>
            </a:extLst>
          </p:cNvPr>
          <p:cNvSpPr txBox="1"/>
          <p:nvPr/>
        </p:nvSpPr>
        <p:spPr>
          <a:xfrm>
            <a:off x="1250432" y="1903864"/>
            <a:ext cx="4845568" cy="2862322"/>
          </a:xfrm>
          <a:prstGeom prst="rect">
            <a:avLst/>
          </a:prstGeom>
          <a:noFill/>
        </p:spPr>
        <p:txBody>
          <a:bodyPr wrap="square" rtlCol="0">
            <a:spAutoFit/>
          </a:bodyPr>
          <a:lstStyle/>
          <a:p>
            <a:r>
              <a:rPr lang="en-US" dirty="0"/>
              <a:t>My name is </a:t>
            </a:r>
            <a:r>
              <a:rPr lang="en-US" dirty="0" err="1"/>
              <a:t>Fotini</a:t>
            </a:r>
            <a:r>
              <a:rPr lang="en-US" dirty="0"/>
              <a:t> </a:t>
            </a:r>
            <a:r>
              <a:rPr lang="en-US" dirty="0" err="1"/>
              <a:t>Zakzagki,I</a:t>
            </a:r>
            <a:r>
              <a:rPr lang="en-US" dirty="0"/>
              <a:t> am </a:t>
            </a:r>
            <a:r>
              <a:rPr lang="el-GR" dirty="0"/>
              <a:t>2</a:t>
            </a:r>
            <a:r>
              <a:rPr lang="en-US" dirty="0"/>
              <a:t>0 years old and I was born in Larissa. In recent years I live in Volos and I was a student at the 6</a:t>
            </a:r>
            <a:r>
              <a:rPr lang="en-US" baseline="30000" dirty="0"/>
              <a:t>th</a:t>
            </a:r>
            <a:r>
              <a:rPr lang="en-US" dirty="0"/>
              <a:t> High School of Larisa. After the state examinations of the education system, I started studying in the department of Electrical and Computer Engineering, University of Thessaly. I currently am in the 3</a:t>
            </a:r>
            <a:r>
              <a:rPr lang="en-US" baseline="30000" dirty="0"/>
              <a:t>rd</a:t>
            </a:r>
            <a:r>
              <a:rPr lang="en-US" dirty="0"/>
              <a:t> year of the total 5. Because of the subject of my school, I was assigned by </a:t>
            </a:r>
            <a:r>
              <a:rPr lang="en-US" dirty="0" err="1"/>
              <a:t>Giorgos</a:t>
            </a:r>
            <a:r>
              <a:rPr lang="en-US" dirty="0"/>
              <a:t> </a:t>
            </a:r>
            <a:r>
              <a:rPr lang="en-US" dirty="0" err="1"/>
              <a:t>Lamperis</a:t>
            </a:r>
            <a:r>
              <a:rPr lang="en-US" dirty="0"/>
              <a:t> to carry out the current workshop.</a:t>
            </a:r>
            <a:endParaRPr lang="el-GR" dirty="0"/>
          </a:p>
        </p:txBody>
      </p:sp>
      <p:pic>
        <p:nvPicPr>
          <p:cNvPr id="4" name="Εικόνα 3">
            <a:extLst>
              <a:ext uri="{FF2B5EF4-FFF2-40B4-BE49-F238E27FC236}">
                <a16:creationId xmlns:a16="http://schemas.microsoft.com/office/drawing/2014/main" id="{D4718C44-82BD-4A4F-927B-C243534FC8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1931" y="1789664"/>
            <a:ext cx="4925112" cy="352474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0192237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a:extLst>
              <a:ext uri="{FF2B5EF4-FFF2-40B4-BE49-F238E27FC236}">
                <a16:creationId xmlns:a16="http://schemas.microsoft.com/office/drawing/2014/main" id="{714A87C3-3EFB-4722-BF0D-17138DEB6B2B}"/>
              </a:ext>
            </a:extLst>
          </p:cNvPr>
          <p:cNvGrpSpPr/>
          <p:nvPr/>
        </p:nvGrpSpPr>
        <p:grpSpPr>
          <a:xfrm>
            <a:off x="0" y="4954136"/>
            <a:ext cx="12192000" cy="1909138"/>
            <a:chOff x="0" y="4948862"/>
            <a:chExt cx="12192000" cy="1909138"/>
          </a:xfrm>
        </p:grpSpPr>
        <p:sp>
          <p:nvSpPr>
            <p:cNvPr id="83" name="Freeform: Shape 82">
              <a:extLst>
                <a:ext uri="{FF2B5EF4-FFF2-40B4-BE49-F238E27FC236}">
                  <a16:creationId xmlns:a16="http://schemas.microsoft.com/office/drawing/2014/main" id="{EC99197A-1F6B-4498-BD1A-1E735D7E4EB6}"/>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F9C80C8E-5A49-482B-8FB1-2FEACFCA5ACA}"/>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 name="Rectangle 3">
            <a:extLst>
              <a:ext uri="{FF2B5EF4-FFF2-40B4-BE49-F238E27FC236}">
                <a16:creationId xmlns:a16="http://schemas.microsoft.com/office/drawing/2014/main" id="{F90FE8A1-C65F-4D29-8CDF-14AA567618B2}"/>
              </a:ext>
            </a:extLst>
          </p:cNvPr>
          <p:cNvSpPr/>
          <p:nvPr/>
        </p:nvSpPr>
        <p:spPr>
          <a:xfrm>
            <a:off x="4160929" y="3182778"/>
            <a:ext cx="4462323" cy="492443"/>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What is a website?</a:t>
            </a:r>
          </a:p>
        </p:txBody>
      </p:sp>
    </p:spTree>
    <p:extLst>
      <p:ext uri="{BB962C8B-B14F-4D97-AF65-F5344CB8AC3E}">
        <p14:creationId xmlns:p14="http://schemas.microsoft.com/office/powerpoint/2010/main" val="3308057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99" name="Rectangle 3">
            <a:extLst>
              <a:ext uri="{FF2B5EF4-FFF2-40B4-BE49-F238E27FC236}">
                <a16:creationId xmlns:a16="http://schemas.microsoft.com/office/drawing/2014/main" id="{11CD7C3C-ACDC-48D2-86FB-BD2818F8D6E6}"/>
              </a:ext>
            </a:extLst>
          </p:cNvPr>
          <p:cNvSpPr/>
          <p:nvPr/>
        </p:nvSpPr>
        <p:spPr>
          <a:xfrm>
            <a:off x="4379463" y="427510"/>
            <a:ext cx="3701856" cy="492443"/>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What is a website?</a:t>
            </a:r>
          </a:p>
        </p:txBody>
      </p:sp>
      <p:sp>
        <p:nvSpPr>
          <p:cNvPr id="3" name="TextBox 2">
            <a:extLst>
              <a:ext uri="{FF2B5EF4-FFF2-40B4-BE49-F238E27FC236}">
                <a16:creationId xmlns:a16="http://schemas.microsoft.com/office/drawing/2014/main" id="{8E32D6D1-ABBC-46DB-9D3A-6EE28659D39A}"/>
              </a:ext>
            </a:extLst>
          </p:cNvPr>
          <p:cNvSpPr txBox="1"/>
          <p:nvPr/>
        </p:nvSpPr>
        <p:spPr>
          <a:xfrm>
            <a:off x="1604318" y="2833438"/>
            <a:ext cx="8983362" cy="1200329"/>
          </a:xfrm>
          <a:prstGeom prst="rect">
            <a:avLst/>
          </a:prstGeom>
          <a:noFill/>
        </p:spPr>
        <p:txBody>
          <a:bodyPr wrap="square" rtlCol="0">
            <a:spAutoFit/>
          </a:bodyPr>
          <a:lstStyle/>
          <a:p>
            <a:r>
              <a:rPr lang="en-US" sz="2400" dirty="0"/>
              <a:t>A </a:t>
            </a:r>
            <a:r>
              <a:rPr lang="en-US" sz="2400" b="1" dirty="0"/>
              <a:t>website</a:t>
            </a:r>
            <a:r>
              <a:rPr lang="en-US" sz="2400" dirty="0"/>
              <a:t> is a collection of related network web resources, such as web pages, multimedia content, which are typically identified with a common domain name, and published on at least one web server. </a:t>
            </a:r>
            <a:endParaRPr lang="el-GR" sz="2400" dirty="0"/>
          </a:p>
        </p:txBody>
      </p:sp>
    </p:spTree>
    <p:extLst>
      <p:ext uri="{BB962C8B-B14F-4D97-AF65-F5344CB8AC3E}">
        <p14:creationId xmlns:p14="http://schemas.microsoft.com/office/powerpoint/2010/main" val="16718201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Εικόνα 3">
            <a:extLst>
              <a:ext uri="{FF2B5EF4-FFF2-40B4-BE49-F238E27FC236}">
                <a16:creationId xmlns:a16="http://schemas.microsoft.com/office/drawing/2014/main" id="{B8452164-EA8D-446B-A77A-BB8557B74834}"/>
              </a:ext>
            </a:extLst>
          </p:cNvPr>
          <p:cNvPicPr>
            <a:picLocks noChangeAspect="1"/>
          </p:cNvPicPr>
          <p:nvPr/>
        </p:nvPicPr>
        <p:blipFill rotWithShape="1">
          <a:blip r:embed="rId2"/>
          <a:srcRect r="102" b="22912"/>
          <a:stretch/>
        </p:blipFill>
        <p:spPr>
          <a:xfrm>
            <a:off x="705264" y="1353064"/>
            <a:ext cx="10781471" cy="4151871"/>
          </a:xfrm>
          <a:prstGeom prst="rect">
            <a:avLst/>
          </a:prstGeom>
        </p:spPr>
      </p:pic>
    </p:spTree>
    <p:extLst>
      <p:ext uri="{BB962C8B-B14F-4D97-AF65-F5344CB8AC3E}">
        <p14:creationId xmlns:p14="http://schemas.microsoft.com/office/powerpoint/2010/main" val="34082560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Εικόνα 3">
            <a:extLst>
              <a:ext uri="{FF2B5EF4-FFF2-40B4-BE49-F238E27FC236}">
                <a16:creationId xmlns:a16="http://schemas.microsoft.com/office/drawing/2014/main" id="{79B50C39-AF72-4C27-8582-C70DAD44B541}"/>
              </a:ext>
            </a:extLst>
          </p:cNvPr>
          <p:cNvPicPr>
            <a:picLocks noChangeAspect="1"/>
          </p:cNvPicPr>
          <p:nvPr/>
        </p:nvPicPr>
        <p:blipFill>
          <a:blip r:embed="rId2"/>
          <a:stretch>
            <a:fillRect/>
          </a:stretch>
        </p:blipFill>
        <p:spPr>
          <a:xfrm>
            <a:off x="514320" y="1072983"/>
            <a:ext cx="11163360" cy="4712034"/>
          </a:xfrm>
          <a:prstGeom prst="rect">
            <a:avLst/>
          </a:prstGeom>
        </p:spPr>
      </p:pic>
    </p:spTree>
    <p:extLst>
      <p:ext uri="{BB962C8B-B14F-4D97-AF65-F5344CB8AC3E}">
        <p14:creationId xmlns:p14="http://schemas.microsoft.com/office/powerpoint/2010/main" val="42610430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Εικόνα 2">
            <a:extLst>
              <a:ext uri="{FF2B5EF4-FFF2-40B4-BE49-F238E27FC236}">
                <a16:creationId xmlns:a16="http://schemas.microsoft.com/office/drawing/2014/main" id="{F3C97152-957C-4119-B48A-8528AF9898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3919"/>
            <a:ext cx="12192000" cy="5994081"/>
          </a:xfrm>
          <a:prstGeom prst="rect">
            <a:avLst/>
          </a:prstGeom>
        </p:spPr>
      </p:pic>
      <p:sp>
        <p:nvSpPr>
          <p:cNvPr id="5" name="Rectangle 3">
            <a:extLst>
              <a:ext uri="{FF2B5EF4-FFF2-40B4-BE49-F238E27FC236}">
                <a16:creationId xmlns:a16="http://schemas.microsoft.com/office/drawing/2014/main" id="{CA41F760-3CF2-42C7-88C8-68536D836AF6}"/>
              </a:ext>
            </a:extLst>
          </p:cNvPr>
          <p:cNvSpPr/>
          <p:nvPr/>
        </p:nvSpPr>
        <p:spPr>
          <a:xfrm>
            <a:off x="3402227" y="254516"/>
            <a:ext cx="5387546" cy="492443"/>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What a website looks like</a:t>
            </a:r>
          </a:p>
        </p:txBody>
      </p:sp>
    </p:spTree>
    <p:extLst>
      <p:ext uri="{BB962C8B-B14F-4D97-AF65-F5344CB8AC3E}">
        <p14:creationId xmlns:p14="http://schemas.microsoft.com/office/powerpoint/2010/main" val="34649974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109">
      <a:dk1>
        <a:srgbClr val="000000"/>
      </a:dk1>
      <a:lt1>
        <a:srgbClr val="FFFFFF"/>
      </a:lt1>
      <a:dk2>
        <a:srgbClr val="011A27"/>
      </a:dk2>
      <a:lt2>
        <a:srgbClr val="E7E6E6"/>
      </a:lt2>
      <a:accent1>
        <a:srgbClr val="45201A"/>
      </a:accent1>
      <a:accent2>
        <a:srgbClr val="6A3C3E"/>
      </a:accent2>
      <a:accent3>
        <a:srgbClr val="B95436"/>
      </a:accent3>
      <a:accent4>
        <a:srgbClr val="A4351D"/>
      </a:accent4>
      <a:accent5>
        <a:srgbClr val="45201A"/>
      </a:accent5>
      <a:accent6>
        <a:srgbClr val="6A3C3E"/>
      </a:accent6>
      <a:hlink>
        <a:srgbClr val="F0810F"/>
      </a:hlink>
      <a:folHlink>
        <a:srgbClr val="F0810F"/>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3179</TotalTime>
  <Words>793</Words>
  <Application>Microsoft Office PowerPoint</Application>
  <PresentationFormat>Ευρεία οθόνη</PresentationFormat>
  <Paragraphs>67</Paragraphs>
  <Slides>26</Slides>
  <Notes>17</Notes>
  <HiddenSlides>0</HiddenSlides>
  <MMClips>0</MMClips>
  <ScaleCrop>false</ScaleCrop>
  <HeadingPairs>
    <vt:vector size="6" baseType="variant">
      <vt:variant>
        <vt:lpstr>Γραμματοσειρές που χρησιμοποιούνται</vt:lpstr>
      </vt:variant>
      <vt:variant>
        <vt:i4>6</vt:i4>
      </vt:variant>
      <vt:variant>
        <vt:lpstr>Θέμα</vt:lpstr>
      </vt:variant>
      <vt:variant>
        <vt:i4>1</vt:i4>
      </vt:variant>
      <vt:variant>
        <vt:lpstr>Τίτλοι διαφανειών</vt:lpstr>
      </vt:variant>
      <vt:variant>
        <vt:i4>26</vt:i4>
      </vt:variant>
    </vt:vector>
  </HeadingPairs>
  <TitlesOfParts>
    <vt:vector size="33" baseType="lpstr">
      <vt:lpstr>Arial</vt:lpstr>
      <vt:lpstr>Calibri</vt:lpstr>
      <vt:lpstr>Calibri Light</vt:lpstr>
      <vt:lpstr>Century Gothic</vt:lpstr>
      <vt:lpstr>Segoe UI</vt:lpstr>
      <vt:lpstr>Segoe UI Light</vt:lpstr>
      <vt:lpstr>Office Theme</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Nugroho Ade</dc:creator>
  <cp:lastModifiedBy>Panos Tsoukas</cp:lastModifiedBy>
  <cp:revision>135</cp:revision>
  <dcterms:created xsi:type="dcterms:W3CDTF">2018-05-23T02:48:31Z</dcterms:created>
  <dcterms:modified xsi:type="dcterms:W3CDTF">2019-11-17T18:56:50Z</dcterms:modified>
</cp:coreProperties>
</file>